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Lst>
  <p:notesMasterIdLst>
    <p:notesMasterId r:id="rId20"/>
  </p:notesMasterIdLst>
  <p:sldIdLst>
    <p:sldId id="401" r:id="rId5"/>
    <p:sldId id="405" r:id="rId6"/>
    <p:sldId id="403" r:id="rId7"/>
    <p:sldId id="404" r:id="rId8"/>
    <p:sldId id="421" r:id="rId9"/>
    <p:sldId id="396" r:id="rId10"/>
    <p:sldId id="411" r:id="rId11"/>
    <p:sldId id="415" r:id="rId12"/>
    <p:sldId id="419" r:id="rId13"/>
    <p:sldId id="420" r:id="rId14"/>
    <p:sldId id="412" r:id="rId15"/>
    <p:sldId id="418" r:id="rId16"/>
    <p:sldId id="410" r:id="rId17"/>
    <p:sldId id="397" r:id="rId18"/>
    <p:sldId id="4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FC360-C44D-4F70-A6D9-6512015D644B}" v="98" dt="2021-01-30T21:52:43.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6208" autoAdjust="0"/>
  </p:normalViewPr>
  <p:slideViewPr>
    <p:cSldViewPr snapToGrid="0">
      <p:cViewPr varScale="1">
        <p:scale>
          <a:sx n="108" d="100"/>
          <a:sy n="108" d="100"/>
        </p:scale>
        <p:origin x="114" y="1230"/>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De Jesus" userId="042fa1f60dd14578" providerId="LiveId" clId="{90CFC360-C44D-4F70-A6D9-6512015D644B}"/>
    <pc:docChg chg="undo custSel mod addSld delSld modSld sldOrd">
      <pc:chgData name="Edward De Jesus" userId="042fa1f60dd14578" providerId="LiveId" clId="{90CFC360-C44D-4F70-A6D9-6512015D644B}" dt="2021-01-31T02:52:48.398" v="408"/>
      <pc:docMkLst>
        <pc:docMk/>
      </pc:docMkLst>
      <pc:sldChg chg="modSp mod ord">
        <pc:chgData name="Edward De Jesus" userId="042fa1f60dd14578" providerId="LiveId" clId="{90CFC360-C44D-4F70-A6D9-6512015D644B}" dt="2021-01-30T21:51:10.029" v="273" actId="20577"/>
        <pc:sldMkLst>
          <pc:docMk/>
          <pc:sldMk cId="4093317005" sldId="396"/>
        </pc:sldMkLst>
        <pc:spChg chg="mod">
          <ac:chgData name="Edward De Jesus" userId="042fa1f60dd14578" providerId="LiveId" clId="{90CFC360-C44D-4F70-A6D9-6512015D644B}" dt="2021-01-30T21:51:10.029" v="273" actId="20577"/>
          <ac:spMkLst>
            <pc:docMk/>
            <pc:sldMk cId="4093317005" sldId="396"/>
            <ac:spMk id="4" creationId="{523A727A-BD22-42EE-9500-BBEF455DA5DE}"/>
          </ac:spMkLst>
        </pc:spChg>
      </pc:sldChg>
      <pc:sldChg chg="modSp mod">
        <pc:chgData name="Edward De Jesus" userId="042fa1f60dd14578" providerId="LiveId" clId="{90CFC360-C44D-4F70-A6D9-6512015D644B}" dt="2021-01-30T21:54:23.950" v="352" actId="20577"/>
        <pc:sldMkLst>
          <pc:docMk/>
          <pc:sldMk cId="1497105360" sldId="397"/>
        </pc:sldMkLst>
        <pc:spChg chg="mod">
          <ac:chgData name="Edward De Jesus" userId="042fa1f60dd14578" providerId="LiveId" clId="{90CFC360-C44D-4F70-A6D9-6512015D644B}" dt="2021-01-30T21:47:33.900" v="236" actId="20577"/>
          <ac:spMkLst>
            <pc:docMk/>
            <pc:sldMk cId="1497105360" sldId="397"/>
            <ac:spMk id="2" creationId="{6D602820-7F02-4F5F-8933-C0B61CFA2E08}"/>
          </ac:spMkLst>
        </pc:spChg>
        <pc:spChg chg="mod">
          <ac:chgData name="Edward De Jesus" userId="042fa1f60dd14578" providerId="LiveId" clId="{90CFC360-C44D-4F70-A6D9-6512015D644B}" dt="2021-01-30T21:54:23.950" v="352" actId="20577"/>
          <ac:spMkLst>
            <pc:docMk/>
            <pc:sldMk cId="1497105360" sldId="397"/>
            <ac:spMk id="12" creationId="{A341B71E-5290-4693-8035-44F1D53070AF}"/>
          </ac:spMkLst>
        </pc:spChg>
        <pc:graphicFrameChg chg="modGraphic">
          <ac:chgData name="Edward De Jesus" userId="042fa1f60dd14578" providerId="LiveId" clId="{90CFC360-C44D-4F70-A6D9-6512015D644B}" dt="2021-01-30T21:53:59.398" v="344" actId="20577"/>
          <ac:graphicFrameMkLst>
            <pc:docMk/>
            <pc:sldMk cId="1497105360" sldId="397"/>
            <ac:graphicFrameMk id="5" creationId="{AD665292-15E4-4939-934A-CC4A96DDC369}"/>
          </ac:graphicFrameMkLst>
        </pc:graphicFrameChg>
      </pc:sldChg>
      <pc:sldChg chg="modSp mod">
        <pc:chgData name="Edward De Jesus" userId="042fa1f60dd14578" providerId="LiveId" clId="{90CFC360-C44D-4F70-A6D9-6512015D644B}" dt="2021-01-30T21:50:47.309" v="257" actId="20577"/>
        <pc:sldMkLst>
          <pc:docMk/>
          <pc:sldMk cId="2849151971" sldId="402"/>
        </pc:sldMkLst>
        <pc:spChg chg="mod">
          <ac:chgData name="Edward De Jesus" userId="042fa1f60dd14578" providerId="LiveId" clId="{90CFC360-C44D-4F70-A6D9-6512015D644B}" dt="2021-01-30T14:57:45.979" v="4" actId="20577"/>
          <ac:spMkLst>
            <pc:docMk/>
            <pc:sldMk cId="2849151971" sldId="402"/>
            <ac:spMk id="10" creationId="{F67F229A-48C3-4BE7-96EC-3C05DC7FB720}"/>
          </ac:spMkLst>
        </pc:spChg>
        <pc:spChg chg="mod">
          <ac:chgData name="Edward De Jesus" userId="042fa1f60dd14578" providerId="LiveId" clId="{90CFC360-C44D-4F70-A6D9-6512015D644B}" dt="2021-01-30T21:50:47.309" v="257" actId="20577"/>
          <ac:spMkLst>
            <pc:docMk/>
            <pc:sldMk cId="2849151971" sldId="402"/>
            <ac:spMk id="12" creationId="{9C693BAD-6B4E-48AD-88BF-D933B374A1F1}"/>
          </ac:spMkLst>
        </pc:spChg>
      </pc:sldChg>
      <pc:sldChg chg="addSp modSp mod setBg">
        <pc:chgData name="Edward De Jesus" userId="042fa1f60dd14578" providerId="LiveId" clId="{90CFC360-C44D-4F70-A6D9-6512015D644B}" dt="2021-01-31T02:52:48.398" v="408"/>
        <pc:sldMkLst>
          <pc:docMk/>
          <pc:sldMk cId="1912948986" sldId="403"/>
        </pc:sldMkLst>
        <pc:spChg chg="mod">
          <ac:chgData name="Edward De Jesus" userId="042fa1f60dd14578" providerId="LiveId" clId="{90CFC360-C44D-4F70-A6D9-6512015D644B}" dt="2021-01-30T20:45:18.951" v="228" actId="26606"/>
          <ac:spMkLst>
            <pc:docMk/>
            <pc:sldMk cId="1912948986" sldId="403"/>
            <ac:spMk id="4" creationId="{65A85D8F-96DF-414F-96F0-8F01B9758670}"/>
          </ac:spMkLst>
        </pc:spChg>
        <pc:spChg chg="mod">
          <ac:chgData name="Edward De Jesus" userId="042fa1f60dd14578" providerId="LiveId" clId="{90CFC360-C44D-4F70-A6D9-6512015D644B}" dt="2021-01-31T02:52:48.398" v="408"/>
          <ac:spMkLst>
            <pc:docMk/>
            <pc:sldMk cId="1912948986" sldId="403"/>
            <ac:spMk id="5" creationId="{07F79409-2936-4FDC-BF6F-45FC9FDA836A}"/>
          </ac:spMkLst>
        </pc:spChg>
        <pc:spChg chg="mod">
          <ac:chgData name="Edward De Jesus" userId="042fa1f60dd14578" providerId="LiveId" clId="{90CFC360-C44D-4F70-A6D9-6512015D644B}" dt="2021-01-30T20:45:18.951" v="228" actId="26606"/>
          <ac:spMkLst>
            <pc:docMk/>
            <pc:sldMk cId="1912948986" sldId="403"/>
            <ac:spMk id="26" creationId="{0E469817-940E-4A7E-82D2-9FC9B4D3AA33}"/>
          </ac:spMkLst>
        </pc:spChg>
        <pc:spChg chg="add">
          <ac:chgData name="Edward De Jesus" userId="042fa1f60dd14578" providerId="LiveId" clId="{90CFC360-C44D-4F70-A6D9-6512015D644B}" dt="2021-01-30T20:45:18.951" v="228" actId="26606"/>
          <ac:spMkLst>
            <pc:docMk/>
            <pc:sldMk cId="1912948986" sldId="403"/>
            <ac:spMk id="31" creationId="{8B4CCFEE-78C3-492E-93EB-649F7548F38A}"/>
          </ac:spMkLst>
        </pc:spChg>
        <pc:picChg chg="mod ord">
          <ac:chgData name="Edward De Jesus" userId="042fa1f60dd14578" providerId="LiveId" clId="{90CFC360-C44D-4F70-A6D9-6512015D644B}" dt="2021-01-30T20:45:18.951" v="228" actId="26606"/>
          <ac:picMkLst>
            <pc:docMk/>
            <pc:sldMk cId="1912948986" sldId="403"/>
            <ac:picMk id="11" creationId="{86865FD9-DFA3-490C-B372-0EDD4BED9C59}"/>
          </ac:picMkLst>
        </pc:picChg>
        <pc:picChg chg="mod ord modCrop">
          <ac:chgData name="Edward De Jesus" userId="042fa1f60dd14578" providerId="LiveId" clId="{90CFC360-C44D-4F70-A6D9-6512015D644B}" dt="2021-01-30T20:45:18.951" v="228" actId="26606"/>
          <ac:picMkLst>
            <pc:docMk/>
            <pc:sldMk cId="1912948986" sldId="403"/>
            <ac:picMk id="13" creationId="{55CEEF7E-98C5-40BC-941B-88FA9196B7B7}"/>
          </ac:picMkLst>
        </pc:picChg>
        <pc:picChg chg="mod ord modCrop">
          <ac:chgData name="Edward De Jesus" userId="042fa1f60dd14578" providerId="LiveId" clId="{90CFC360-C44D-4F70-A6D9-6512015D644B}" dt="2021-01-30T20:45:49.873" v="229" actId="18131"/>
          <ac:picMkLst>
            <pc:docMk/>
            <pc:sldMk cId="1912948986" sldId="403"/>
            <ac:picMk id="15" creationId="{949D770F-0604-41BE-87F0-65B08CC353C6}"/>
          </ac:picMkLst>
        </pc:picChg>
        <pc:picChg chg="mod">
          <ac:chgData name="Edward De Jesus" userId="042fa1f60dd14578" providerId="LiveId" clId="{90CFC360-C44D-4F70-A6D9-6512015D644B}" dt="2021-01-30T20:45:18.951" v="228" actId="26606"/>
          <ac:picMkLst>
            <pc:docMk/>
            <pc:sldMk cId="1912948986" sldId="403"/>
            <ac:picMk id="17" creationId="{B9BCE927-4F46-4797-9BD3-B816E2B4CEA5}"/>
          </ac:picMkLst>
        </pc:picChg>
      </pc:sldChg>
      <pc:sldChg chg="modSp mod ord">
        <pc:chgData name="Edward De Jesus" userId="042fa1f60dd14578" providerId="LiveId" clId="{90CFC360-C44D-4F70-A6D9-6512015D644B}" dt="2021-01-31T02:51:48.870" v="405" actId="113"/>
        <pc:sldMkLst>
          <pc:docMk/>
          <pc:sldMk cId="3079534048" sldId="405"/>
        </pc:sldMkLst>
        <pc:spChg chg="mod">
          <ac:chgData name="Edward De Jesus" userId="042fa1f60dd14578" providerId="LiveId" clId="{90CFC360-C44D-4F70-A6D9-6512015D644B}" dt="2021-01-31T02:51:48.870" v="405" actId="113"/>
          <ac:spMkLst>
            <pc:docMk/>
            <pc:sldMk cId="3079534048" sldId="405"/>
            <ac:spMk id="2" creationId="{3E0E08A1-FEAA-4F21-96E4-5A57CFAABBE2}"/>
          </ac:spMkLst>
        </pc:spChg>
        <pc:spChg chg="mod">
          <ac:chgData name="Edward De Jesus" userId="042fa1f60dd14578" providerId="LiveId" clId="{90CFC360-C44D-4F70-A6D9-6512015D644B}" dt="2021-01-31T02:51:35.005" v="404" actId="20577"/>
          <ac:spMkLst>
            <pc:docMk/>
            <pc:sldMk cId="3079534048" sldId="405"/>
            <ac:spMk id="3" creationId="{9643DD3A-BCEA-4181-8BC4-61E1A84D5AC7}"/>
          </ac:spMkLst>
        </pc:spChg>
        <pc:spChg chg="mod">
          <ac:chgData name="Edward De Jesus" userId="042fa1f60dd14578" providerId="LiveId" clId="{90CFC360-C44D-4F70-A6D9-6512015D644B}" dt="2021-01-30T21:50:58.525" v="265" actId="20577"/>
          <ac:spMkLst>
            <pc:docMk/>
            <pc:sldMk cId="3079534048" sldId="405"/>
            <ac:spMk id="4" creationId="{43E96533-0ABC-43CF-A178-990FE4A0AE10}"/>
          </ac:spMkLst>
        </pc:spChg>
      </pc:sldChg>
      <pc:sldChg chg="modSp mod ord">
        <pc:chgData name="Edward De Jesus" userId="042fa1f60dd14578" providerId="LiveId" clId="{90CFC360-C44D-4F70-A6D9-6512015D644B}" dt="2021-01-30T21:52:59.437" v="321" actId="20577"/>
        <pc:sldMkLst>
          <pc:docMk/>
          <pc:sldMk cId="970158950" sldId="410"/>
        </pc:sldMkLst>
        <pc:spChg chg="mod">
          <ac:chgData name="Edward De Jesus" userId="042fa1f60dd14578" providerId="LiveId" clId="{90CFC360-C44D-4F70-A6D9-6512015D644B}" dt="2021-01-30T21:47:50.443" v="246" actId="20577"/>
          <ac:spMkLst>
            <pc:docMk/>
            <pc:sldMk cId="970158950" sldId="410"/>
            <ac:spMk id="2" creationId="{3A3C7BDB-B7D1-465C-9965-C0C4D79D10F4}"/>
          </ac:spMkLst>
        </pc:spChg>
        <pc:spChg chg="mod">
          <ac:chgData name="Edward De Jesus" userId="042fa1f60dd14578" providerId="LiveId" clId="{90CFC360-C44D-4F70-A6D9-6512015D644B}" dt="2021-01-30T21:52:59.437" v="321" actId="20577"/>
          <ac:spMkLst>
            <pc:docMk/>
            <pc:sldMk cId="970158950" sldId="410"/>
            <ac:spMk id="6" creationId="{FFA9757F-0365-4F15-86D3-6165DFD49085}"/>
          </ac:spMkLst>
        </pc:spChg>
        <pc:graphicFrameChg chg="mod">
          <ac:chgData name="Edward De Jesus" userId="042fa1f60dd14578" providerId="LiveId" clId="{90CFC360-C44D-4F70-A6D9-6512015D644B}" dt="2021-01-30T15:05:30.918" v="88" actId="20577"/>
          <ac:graphicFrameMkLst>
            <pc:docMk/>
            <pc:sldMk cId="970158950" sldId="410"/>
            <ac:graphicFrameMk id="5" creationId="{1AD6A0AA-485F-4BC1-AD81-A826C298B1B5}"/>
          </ac:graphicFrameMkLst>
        </pc:graphicFrameChg>
      </pc:sldChg>
      <pc:sldChg chg="new del">
        <pc:chgData name="Edward De Jesus" userId="042fa1f60dd14578" providerId="LiveId" clId="{90CFC360-C44D-4F70-A6D9-6512015D644B}" dt="2021-01-30T15:06:01.282" v="90" actId="47"/>
        <pc:sldMkLst>
          <pc:docMk/>
          <pc:sldMk cId="435751486" sldId="411"/>
        </pc:sldMkLst>
      </pc:sldChg>
      <pc:sldChg chg="addSp delSp modSp add mod setBg">
        <pc:chgData name="Edward De Jesus" userId="042fa1f60dd14578" providerId="LiveId" clId="{90CFC360-C44D-4F70-A6D9-6512015D644B}" dt="2021-01-30T20:37:46.967" v="214" actId="26606"/>
        <pc:sldMkLst>
          <pc:docMk/>
          <pc:sldMk cId="636468910" sldId="411"/>
        </pc:sldMkLst>
        <pc:spChg chg="mod">
          <ac:chgData name="Edward De Jesus" userId="042fa1f60dd14578" providerId="LiveId" clId="{90CFC360-C44D-4F70-A6D9-6512015D644B}" dt="2021-01-30T20:37:46.967" v="214" actId="26606"/>
          <ac:spMkLst>
            <pc:docMk/>
            <pc:sldMk cId="636468910" sldId="411"/>
            <ac:spMk id="4" creationId="{C278FAAB-8DFA-4475-B8B6-51A3ED193119}"/>
          </ac:spMkLst>
        </pc:spChg>
        <pc:spChg chg="mod">
          <ac:chgData name="Edward De Jesus" userId="042fa1f60dd14578" providerId="LiveId" clId="{90CFC360-C44D-4F70-A6D9-6512015D644B}" dt="2021-01-30T20:37:46.967" v="214" actId="26606"/>
          <ac:spMkLst>
            <pc:docMk/>
            <pc:sldMk cId="636468910" sldId="411"/>
            <ac:spMk id="5" creationId="{6237BABF-398B-4F17-B288-42D7047C2B6E}"/>
          </ac:spMkLst>
        </pc:spChg>
        <pc:spChg chg="add del">
          <ac:chgData name="Edward De Jesus" userId="042fa1f60dd14578" providerId="LiveId" clId="{90CFC360-C44D-4F70-A6D9-6512015D644B}" dt="2021-01-30T20:37:46.967" v="214" actId="26606"/>
          <ac:spMkLst>
            <pc:docMk/>
            <pc:sldMk cId="636468910" sldId="411"/>
            <ac:spMk id="11" creationId="{F8446B12-7391-4711-8B31-112A0B896C76}"/>
          </ac:spMkLst>
        </pc:spChg>
        <pc:spChg chg="add del">
          <ac:chgData name="Edward De Jesus" userId="042fa1f60dd14578" providerId="LiveId" clId="{90CFC360-C44D-4F70-A6D9-6512015D644B}" dt="2021-01-30T20:37:22.328" v="212" actId="26606"/>
          <ac:spMkLst>
            <pc:docMk/>
            <pc:sldMk cId="636468910" sldId="411"/>
            <ac:spMk id="14" creationId="{F8446B12-7391-4711-8B31-112A0B896C76}"/>
          </ac:spMkLst>
        </pc:spChg>
        <pc:grpChg chg="add del">
          <ac:chgData name="Edward De Jesus" userId="042fa1f60dd14578" providerId="LiveId" clId="{90CFC360-C44D-4F70-A6D9-6512015D644B}" dt="2021-01-30T20:37:46.967" v="214" actId="26606"/>
          <ac:grpSpMkLst>
            <pc:docMk/>
            <pc:sldMk cId="636468910" sldId="411"/>
            <ac:grpSpMk id="12" creationId="{AC0B7807-0C83-4963-821A-69B172722E49}"/>
          </ac:grpSpMkLst>
        </pc:grpChg>
        <pc:grpChg chg="add del">
          <ac:chgData name="Edward De Jesus" userId="042fa1f60dd14578" providerId="LiveId" clId="{90CFC360-C44D-4F70-A6D9-6512015D644B}" dt="2021-01-30T20:37:22.328" v="212" actId="26606"/>
          <ac:grpSpMkLst>
            <pc:docMk/>
            <pc:sldMk cId="636468910" sldId="411"/>
            <ac:grpSpMk id="16" creationId="{AC0B7807-0C83-4963-821A-69B172722E49}"/>
          </ac:grpSpMkLst>
        </pc:grpChg>
        <pc:picChg chg="mod ord modCrop">
          <ac:chgData name="Edward De Jesus" userId="042fa1f60dd14578" providerId="LiveId" clId="{90CFC360-C44D-4F70-A6D9-6512015D644B}" dt="2021-01-30T20:37:46.967" v="214" actId="26606"/>
          <ac:picMkLst>
            <pc:docMk/>
            <pc:sldMk cId="636468910" sldId="411"/>
            <ac:picMk id="7" creationId="{2E3A6B9C-61DE-478A-BBBB-7765E56378A3}"/>
          </ac:picMkLst>
        </pc:picChg>
        <pc:picChg chg="mod ord modCrop">
          <ac:chgData name="Edward De Jesus" userId="042fa1f60dd14578" providerId="LiveId" clId="{90CFC360-C44D-4F70-A6D9-6512015D644B}" dt="2021-01-30T20:37:46.967" v="214" actId="26606"/>
          <ac:picMkLst>
            <pc:docMk/>
            <pc:sldMk cId="636468910" sldId="411"/>
            <ac:picMk id="9" creationId="{62E8AA20-DC84-4901-B726-97173C509248}"/>
          </ac:picMkLst>
        </pc:picChg>
      </pc:sldChg>
      <pc:sldChg chg="modSp add mod">
        <pc:chgData name="Edward De Jesus" userId="042fa1f60dd14578" providerId="LiveId" clId="{90CFC360-C44D-4F70-A6D9-6512015D644B}" dt="2021-01-30T15:27:08.883" v="164" actId="14826"/>
        <pc:sldMkLst>
          <pc:docMk/>
          <pc:sldMk cId="217947954" sldId="412"/>
        </pc:sldMkLst>
        <pc:spChg chg="mod">
          <ac:chgData name="Edward De Jesus" userId="042fa1f60dd14578" providerId="LiveId" clId="{90CFC360-C44D-4F70-A6D9-6512015D644B}" dt="2021-01-30T15:12:21.614" v="132" actId="20577"/>
          <ac:spMkLst>
            <pc:docMk/>
            <pc:sldMk cId="217947954" sldId="412"/>
            <ac:spMk id="4" creationId="{C278FAAB-8DFA-4475-B8B6-51A3ED193119}"/>
          </ac:spMkLst>
        </pc:spChg>
        <pc:spChg chg="mod">
          <ac:chgData name="Edward De Jesus" userId="042fa1f60dd14578" providerId="LiveId" clId="{90CFC360-C44D-4F70-A6D9-6512015D644B}" dt="2021-01-30T15:12:41.638" v="160" actId="20577"/>
          <ac:spMkLst>
            <pc:docMk/>
            <pc:sldMk cId="217947954" sldId="412"/>
            <ac:spMk id="5" creationId="{6237BABF-398B-4F17-B288-42D7047C2B6E}"/>
          </ac:spMkLst>
        </pc:spChg>
        <pc:picChg chg="mod">
          <ac:chgData name="Edward De Jesus" userId="042fa1f60dd14578" providerId="LiveId" clId="{90CFC360-C44D-4F70-A6D9-6512015D644B}" dt="2021-01-30T15:15:11.598" v="163" actId="14826"/>
          <ac:picMkLst>
            <pc:docMk/>
            <pc:sldMk cId="217947954" sldId="412"/>
            <ac:picMk id="7" creationId="{2E3A6B9C-61DE-478A-BBBB-7765E56378A3}"/>
          </ac:picMkLst>
        </pc:picChg>
        <pc:picChg chg="mod">
          <ac:chgData name="Edward De Jesus" userId="042fa1f60dd14578" providerId="LiveId" clId="{90CFC360-C44D-4F70-A6D9-6512015D644B}" dt="2021-01-30T15:27:08.883" v="164" actId="14826"/>
          <ac:picMkLst>
            <pc:docMk/>
            <pc:sldMk cId="217947954" sldId="412"/>
            <ac:picMk id="9" creationId="{62E8AA20-DC84-4901-B726-97173C509248}"/>
          </ac:picMkLst>
        </pc:picChg>
      </pc:sldChg>
      <pc:sldChg chg="new del">
        <pc:chgData name="Edward De Jesus" userId="042fa1f60dd14578" providerId="LiveId" clId="{90CFC360-C44D-4F70-A6D9-6512015D644B}" dt="2021-01-30T15:28:03.030" v="167" actId="2696"/>
        <pc:sldMkLst>
          <pc:docMk/>
          <pc:sldMk cId="206276451" sldId="413"/>
        </pc:sldMkLst>
      </pc:sldChg>
      <pc:sldChg chg="addSp delSp modSp new mod ord">
        <pc:chgData name="Edward De Jesus" userId="042fa1f60dd14578" providerId="LiveId" clId="{90CFC360-C44D-4F70-A6D9-6512015D644B}" dt="2021-01-30T21:51:19.269" v="281" actId="20577"/>
        <pc:sldMkLst>
          <pc:docMk/>
          <pc:sldMk cId="135898655" sldId="414"/>
        </pc:sldMkLst>
        <pc:spChg chg="del">
          <ac:chgData name="Edward De Jesus" userId="042fa1f60dd14578" providerId="LiveId" clId="{90CFC360-C44D-4F70-A6D9-6512015D644B}" dt="2021-01-30T15:28:24.590" v="168" actId="931"/>
          <ac:spMkLst>
            <pc:docMk/>
            <pc:sldMk cId="135898655" sldId="414"/>
            <ac:spMk id="4" creationId="{A0D728BF-0EB4-4018-BDC9-E9118F8FBC65}"/>
          </ac:spMkLst>
        </pc:spChg>
        <pc:spChg chg="del">
          <ac:chgData name="Edward De Jesus" userId="042fa1f60dd14578" providerId="LiveId" clId="{90CFC360-C44D-4F70-A6D9-6512015D644B}" dt="2021-01-30T15:28:36.225" v="171" actId="931"/>
          <ac:spMkLst>
            <pc:docMk/>
            <pc:sldMk cId="135898655" sldId="414"/>
            <ac:spMk id="6" creationId="{3AF50BB8-6DB7-496B-82B2-52B74FAE3C7F}"/>
          </ac:spMkLst>
        </pc:spChg>
        <pc:spChg chg="mod">
          <ac:chgData name="Edward De Jesus" userId="042fa1f60dd14578" providerId="LiveId" clId="{90CFC360-C44D-4F70-A6D9-6512015D644B}" dt="2021-01-30T21:51:19.269" v="281" actId="20577"/>
          <ac:spMkLst>
            <pc:docMk/>
            <pc:sldMk cId="135898655" sldId="414"/>
            <ac:spMk id="7" creationId="{98F6DCAB-BAD2-4C41-90EC-094A495C659C}"/>
          </ac:spMkLst>
        </pc:spChg>
        <pc:picChg chg="add mod">
          <ac:chgData name="Edward De Jesus" userId="042fa1f60dd14578" providerId="LiveId" clId="{90CFC360-C44D-4F70-A6D9-6512015D644B}" dt="2021-01-30T15:31:43.450" v="188" actId="1440"/>
          <ac:picMkLst>
            <pc:docMk/>
            <pc:sldMk cId="135898655" sldId="414"/>
            <ac:picMk id="11" creationId="{B5F06952-E8FE-4150-B685-9649960A09E5}"/>
          </ac:picMkLst>
        </pc:picChg>
        <pc:picChg chg="add mod modCrop">
          <ac:chgData name="Edward De Jesus" userId="042fa1f60dd14578" providerId="LiveId" clId="{90CFC360-C44D-4F70-A6D9-6512015D644B}" dt="2021-01-30T15:31:49.637" v="189" actId="1440"/>
          <ac:picMkLst>
            <pc:docMk/>
            <pc:sldMk cId="135898655" sldId="414"/>
            <ac:picMk id="13" creationId="{D33714A7-9AF1-41BD-B06F-B27F3F4AA4A2}"/>
          </ac:picMkLst>
        </pc:picChg>
      </pc:sldChg>
      <pc:sldChg chg="modSp new mod">
        <pc:chgData name="Edward De Jesus" userId="042fa1f60dd14578" providerId="LiveId" clId="{90CFC360-C44D-4F70-A6D9-6512015D644B}" dt="2021-01-30T21:51:26.613" v="289" actId="20577"/>
        <pc:sldMkLst>
          <pc:docMk/>
          <pc:sldMk cId="4205797035" sldId="415"/>
        </pc:sldMkLst>
        <pc:spChg chg="mod">
          <ac:chgData name="Edward De Jesus" userId="042fa1f60dd14578" providerId="LiveId" clId="{90CFC360-C44D-4F70-A6D9-6512015D644B}" dt="2021-01-30T21:51:26.613" v="289" actId="20577"/>
          <ac:spMkLst>
            <pc:docMk/>
            <pc:sldMk cId="4205797035" sldId="415"/>
            <ac:spMk id="7" creationId="{8F886026-30DC-4DE4-A13C-65F77596957C}"/>
          </ac:spMkLst>
        </pc:spChg>
      </pc:sldChg>
      <pc:sldChg chg="addSp delSp modSp new del mod">
        <pc:chgData name="Edward De Jesus" userId="042fa1f60dd14578" providerId="LiveId" clId="{90CFC360-C44D-4F70-A6D9-6512015D644B}" dt="2021-01-30T20:36:17.927" v="207" actId="47"/>
        <pc:sldMkLst>
          <pc:docMk/>
          <pc:sldMk cId="1091994695" sldId="416"/>
        </pc:sldMkLst>
        <pc:spChg chg="del">
          <ac:chgData name="Edward De Jesus" userId="042fa1f60dd14578" providerId="LiveId" clId="{90CFC360-C44D-4F70-A6D9-6512015D644B}" dt="2021-01-30T20:35:29.380" v="203" actId="931"/>
          <ac:spMkLst>
            <pc:docMk/>
            <pc:sldMk cId="1091994695" sldId="416"/>
            <ac:spMk id="3" creationId="{90BAB193-4C64-4E09-BD52-4DE35B14B56C}"/>
          </ac:spMkLst>
        </pc:spChg>
        <pc:picChg chg="add mod">
          <ac:chgData name="Edward De Jesus" userId="042fa1f60dd14578" providerId="LiveId" clId="{90CFC360-C44D-4F70-A6D9-6512015D644B}" dt="2021-01-30T20:35:30.874" v="205" actId="962"/>
          <ac:picMkLst>
            <pc:docMk/>
            <pc:sldMk cId="1091994695" sldId="416"/>
            <ac:picMk id="9" creationId="{4937EE24-705F-4DF1-9C05-DFD1C5BA0686}"/>
          </ac:picMkLst>
        </pc:picChg>
      </pc:sldChg>
      <pc:sldChg chg="addSp delSp modSp new mod">
        <pc:chgData name="Edward De Jesus" userId="042fa1f60dd14578" providerId="LiveId" clId="{90CFC360-C44D-4F70-A6D9-6512015D644B}" dt="2021-01-30T21:51:35.293" v="297" actId="20577"/>
        <pc:sldMkLst>
          <pc:docMk/>
          <pc:sldMk cId="4192454528" sldId="417"/>
        </pc:sldMkLst>
        <pc:spChg chg="del">
          <ac:chgData name="Edward De Jesus" userId="042fa1f60dd14578" providerId="LiveId" clId="{90CFC360-C44D-4F70-A6D9-6512015D644B}" dt="2021-01-30T20:36:26.206" v="208" actId="931"/>
          <ac:spMkLst>
            <pc:docMk/>
            <pc:sldMk cId="4192454528" sldId="417"/>
            <ac:spMk id="3" creationId="{493DFDC6-0F80-4D04-811A-87FBB10E5796}"/>
          </ac:spMkLst>
        </pc:spChg>
        <pc:spChg chg="mod">
          <ac:chgData name="Edward De Jesus" userId="042fa1f60dd14578" providerId="LiveId" clId="{90CFC360-C44D-4F70-A6D9-6512015D644B}" dt="2021-01-30T21:51:35.293" v="297" actId="20577"/>
          <ac:spMkLst>
            <pc:docMk/>
            <pc:sldMk cId="4192454528" sldId="417"/>
            <ac:spMk id="4" creationId="{0F4D60F5-F9DC-4C59-AE7A-FE6AF445D42F}"/>
          </ac:spMkLst>
        </pc:spChg>
        <pc:picChg chg="add mod">
          <ac:chgData name="Edward De Jesus" userId="042fa1f60dd14578" providerId="LiveId" clId="{90CFC360-C44D-4F70-A6D9-6512015D644B}" dt="2021-01-30T20:41:57.039" v="220" actId="1440"/>
          <ac:picMkLst>
            <pc:docMk/>
            <pc:sldMk cId="4192454528" sldId="417"/>
            <ac:picMk id="8" creationId="{215F5C39-56E7-4392-90F2-07DA1EF66011}"/>
          </ac:picMkLst>
        </pc:picChg>
      </pc:sldChg>
      <pc:sldChg chg="addSp delSp modSp new mod modClrScheme modAnim chgLayout">
        <pc:chgData name="Edward De Jesus" userId="042fa1f60dd14578" providerId="LiveId" clId="{90CFC360-C44D-4F70-A6D9-6512015D644B}" dt="2021-01-31T02:47:40.706" v="356" actId="732"/>
        <pc:sldMkLst>
          <pc:docMk/>
          <pc:sldMk cId="4246139394" sldId="418"/>
        </pc:sldMkLst>
        <pc:spChg chg="add del mod ord">
          <ac:chgData name="Edward De Jesus" userId="042fa1f60dd14578" providerId="LiveId" clId="{90CFC360-C44D-4F70-A6D9-6512015D644B}" dt="2021-01-30T20:42:46.785" v="222" actId="700"/>
          <ac:spMkLst>
            <pc:docMk/>
            <pc:sldMk cId="4246139394" sldId="418"/>
            <ac:spMk id="2" creationId="{B42E37DE-339A-47A4-90EC-8C96D6530039}"/>
          </ac:spMkLst>
        </pc:spChg>
        <pc:spChg chg="del">
          <ac:chgData name="Edward De Jesus" userId="042fa1f60dd14578" providerId="LiveId" clId="{90CFC360-C44D-4F70-A6D9-6512015D644B}" dt="2021-01-30T20:38:58.839" v="216" actId="931"/>
          <ac:spMkLst>
            <pc:docMk/>
            <pc:sldMk cId="4246139394" sldId="418"/>
            <ac:spMk id="3" creationId="{A6DAB70F-75B8-4CA1-A813-DD5D86D290C8}"/>
          </ac:spMkLst>
        </pc:spChg>
        <pc:spChg chg="add del mod ord">
          <ac:chgData name="Edward De Jesus" userId="042fa1f60dd14578" providerId="LiveId" clId="{90CFC360-C44D-4F70-A6D9-6512015D644B}" dt="2021-01-30T20:42:46.785" v="222" actId="700"/>
          <ac:spMkLst>
            <pc:docMk/>
            <pc:sldMk cId="4246139394" sldId="418"/>
            <ac:spMk id="4" creationId="{324F8064-8EE0-45C0-98EC-FCD66D1767A2}"/>
          </ac:spMkLst>
        </pc:spChg>
        <pc:spChg chg="mod ord">
          <ac:chgData name="Edward De Jesus" userId="042fa1f60dd14578" providerId="LiveId" clId="{90CFC360-C44D-4F70-A6D9-6512015D644B}" dt="2021-01-30T21:52:43.173" v="305" actId="20577"/>
          <ac:spMkLst>
            <pc:docMk/>
            <pc:sldMk cId="4246139394" sldId="418"/>
            <ac:spMk id="5" creationId="{F925E224-8D60-4788-A5C3-DC7AD514DF1A}"/>
          </ac:spMkLst>
        </pc:spChg>
        <pc:spChg chg="mod ord">
          <ac:chgData name="Edward De Jesus" userId="042fa1f60dd14578" providerId="LiveId" clId="{90CFC360-C44D-4F70-A6D9-6512015D644B}" dt="2021-01-30T20:42:46.785" v="222" actId="700"/>
          <ac:spMkLst>
            <pc:docMk/>
            <pc:sldMk cId="4246139394" sldId="418"/>
            <ac:spMk id="6" creationId="{F614F8C6-EF53-4860-877B-5BE7970A36BE}"/>
          </ac:spMkLst>
        </pc:spChg>
        <pc:spChg chg="mod ord">
          <ac:chgData name="Edward De Jesus" userId="042fa1f60dd14578" providerId="LiveId" clId="{90CFC360-C44D-4F70-A6D9-6512015D644B}" dt="2021-01-30T20:42:46.785" v="222" actId="700"/>
          <ac:spMkLst>
            <pc:docMk/>
            <pc:sldMk cId="4246139394" sldId="418"/>
            <ac:spMk id="7" creationId="{EC0484DE-19BF-4540-9C7D-B77E6B49FA7E}"/>
          </ac:spMkLst>
        </pc:spChg>
        <pc:spChg chg="add del mod ord">
          <ac:chgData name="Edward De Jesus" userId="042fa1f60dd14578" providerId="LiveId" clId="{90CFC360-C44D-4F70-A6D9-6512015D644B}" dt="2021-01-30T20:42:46.785" v="222" actId="700"/>
          <ac:spMkLst>
            <pc:docMk/>
            <pc:sldMk cId="4246139394" sldId="418"/>
            <ac:spMk id="10" creationId="{129C99ED-4928-4273-ACDE-CBDB72C0198B}"/>
          </ac:spMkLst>
        </pc:spChg>
        <pc:spChg chg="add del mod ord">
          <ac:chgData name="Edward De Jesus" userId="042fa1f60dd14578" providerId="LiveId" clId="{90CFC360-C44D-4F70-A6D9-6512015D644B}" dt="2021-01-30T20:42:46.785" v="222" actId="700"/>
          <ac:spMkLst>
            <pc:docMk/>
            <pc:sldMk cId="4246139394" sldId="418"/>
            <ac:spMk id="11" creationId="{E4662570-16A0-47B3-9B32-E1E2790C4040}"/>
          </ac:spMkLst>
        </pc:spChg>
        <pc:picChg chg="add mod ord modCrop">
          <ac:chgData name="Edward De Jesus" userId="042fa1f60dd14578" providerId="LiveId" clId="{90CFC360-C44D-4F70-A6D9-6512015D644B}" dt="2021-01-31T02:47:40.706" v="356" actId="732"/>
          <ac:picMkLst>
            <pc:docMk/>
            <pc:sldMk cId="4246139394" sldId="418"/>
            <ac:picMk id="9" creationId="{388D83F5-C732-4AE7-B09B-84C4F7BD2D0A}"/>
          </ac:picMkLst>
        </pc:picChg>
      </pc:sldChg>
      <pc:sldChg chg="addSp delSp modSp new mod">
        <pc:chgData name="Edward De Jesus" userId="042fa1f60dd14578" providerId="LiveId" clId="{90CFC360-C44D-4F70-A6D9-6512015D644B}" dt="2021-01-30T21:52:50.461" v="313" actId="20577"/>
        <pc:sldMkLst>
          <pc:docMk/>
          <pc:sldMk cId="1062000838" sldId="419"/>
        </pc:sldMkLst>
        <pc:spChg chg="del">
          <ac:chgData name="Edward De Jesus" userId="042fa1f60dd14578" providerId="LiveId" clId="{90CFC360-C44D-4F70-A6D9-6512015D644B}" dt="2021-01-30T20:43:07.953" v="224" actId="931"/>
          <ac:spMkLst>
            <pc:docMk/>
            <pc:sldMk cId="1062000838" sldId="419"/>
            <ac:spMk id="4" creationId="{32E69B6F-72FB-4240-B8D1-A65691017DBE}"/>
          </ac:spMkLst>
        </pc:spChg>
        <pc:spChg chg="mod">
          <ac:chgData name="Edward De Jesus" userId="042fa1f60dd14578" providerId="LiveId" clId="{90CFC360-C44D-4F70-A6D9-6512015D644B}" dt="2021-01-30T21:52:50.461" v="313" actId="20577"/>
          <ac:spMkLst>
            <pc:docMk/>
            <pc:sldMk cId="1062000838" sldId="419"/>
            <ac:spMk id="5" creationId="{7635B06B-3099-4B8D-8732-2CAAE58EA3EB}"/>
          </ac:spMkLst>
        </pc:spChg>
        <pc:picChg chg="add mod">
          <ac:chgData name="Edward De Jesus" userId="042fa1f60dd14578" providerId="LiveId" clId="{90CFC360-C44D-4F70-A6D9-6512015D644B}" dt="2021-01-30T20:43:13.898" v="227" actId="1440"/>
          <ac:picMkLst>
            <pc:docMk/>
            <pc:sldMk cId="1062000838" sldId="419"/>
            <ac:picMk id="9" creationId="{4A57FB03-A115-4980-B295-7CB4CFF40C8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Preprocessing</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Imported and scaled training, validation and testing batches of x ray images from Kaggle.</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Modeling</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Created several convolutional models with different hidden neurons and layers.</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Training</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Trained the different models on the training batch.</a:t>
          </a:r>
          <a:endParaRPr lang="en-US" sz="1200" dirty="0"/>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Evaluating</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Evaluated the model on the validation and test batches using the Adam optimizer, binary cross-entropy loss function, and the accuracy metric. I also evaluate the models using the recall metric.</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Tunning</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Experimented with different numbers of hidden neurons and layers and compare results.</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82945"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63357" y="457566"/>
          <a:ext cx="3239174" cy="6312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34418" rIns="145436" bIns="34418" numCol="1" spcCol="1270" anchor="ctr" anchorCtr="0">
          <a:noAutofit/>
        </a:bodyPr>
        <a:lstStyle/>
        <a:p>
          <a:pPr marL="0" lvl="0" indent="0" algn="l" defTabSz="533400">
            <a:lnSpc>
              <a:spcPct val="90000"/>
            </a:lnSpc>
            <a:spcBef>
              <a:spcPct val="0"/>
            </a:spcBef>
            <a:spcAft>
              <a:spcPct val="35000"/>
            </a:spcAft>
            <a:buNone/>
          </a:pPr>
          <a:r>
            <a:rPr lang="en-US" sz="1200" b="0" i="0" u="none" kern="1200" dirty="0"/>
            <a:t>Imported and scaled training, validation and testing batches of x ray images from Kaggle.</a:t>
          </a:r>
          <a:endParaRPr lang="en-US" sz="1200" kern="1200" dirty="0"/>
        </a:p>
      </dsp:txBody>
      <dsp:txXfrm>
        <a:off x="63357" y="457566"/>
        <a:ext cx="3239174" cy="631284"/>
      </dsp:txXfrm>
    </dsp:sp>
    <dsp:sp modelId="{5C96A5F5-16B2-4AEA-9591-B66C220F4A65}">
      <dsp:nvSpPr>
        <dsp:cNvPr id="0" name=""/>
        <dsp:cNvSpPr/>
      </dsp:nvSpPr>
      <dsp:spPr>
        <a:xfrm>
          <a:off x="344443" y="1836462"/>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Preprocessing</a:t>
          </a:r>
          <a:endParaRPr lang="en-US" sz="2000" kern="1200" dirty="0"/>
        </a:p>
      </dsp:txBody>
      <dsp:txXfrm>
        <a:off x="344443" y="1836462"/>
        <a:ext cx="2677003" cy="386443"/>
      </dsp:txXfrm>
    </dsp:sp>
    <dsp:sp modelId="{B3AC6DBE-85B6-4AF3-BADF-7E1E82B735CC}">
      <dsp:nvSpPr>
        <dsp:cNvPr id="0" name=""/>
        <dsp:cNvSpPr/>
      </dsp:nvSpPr>
      <dsp:spPr>
        <a:xfrm>
          <a:off x="1635922"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607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6485" y="2331005"/>
          <a:ext cx="3239174" cy="63128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34418" rIns="145436" bIns="34418" numCol="1" spcCol="1270" anchor="ctr" anchorCtr="0">
          <a:noAutofit/>
        </a:bodyPr>
        <a:lstStyle/>
        <a:p>
          <a:pPr marL="0" lvl="0" indent="0" algn="l" defTabSz="533400">
            <a:lnSpc>
              <a:spcPct val="90000"/>
            </a:lnSpc>
            <a:spcBef>
              <a:spcPct val="0"/>
            </a:spcBef>
            <a:spcAft>
              <a:spcPct val="35000"/>
            </a:spcAft>
            <a:buNone/>
          </a:pPr>
          <a:r>
            <a:rPr lang="en-US" sz="1200" b="0" i="0" u="none" kern="1200" dirty="0"/>
            <a:t>Created several convolutional models with different hidden neurons and layers.</a:t>
          </a:r>
          <a:endParaRPr lang="en-US" sz="1200" kern="1200" dirty="0"/>
        </a:p>
      </dsp:txBody>
      <dsp:txXfrm>
        <a:off x="1736485" y="2331005"/>
        <a:ext cx="3239174" cy="631284"/>
      </dsp:txXfrm>
    </dsp:sp>
    <dsp:sp modelId="{730471FC-8FAF-49B2-8F42-63D391F759BE}">
      <dsp:nvSpPr>
        <dsp:cNvPr id="0" name=""/>
        <dsp:cNvSpPr/>
      </dsp:nvSpPr>
      <dsp:spPr>
        <a:xfrm>
          <a:off x="2017570" y="1196949"/>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Modeling</a:t>
          </a:r>
          <a:endParaRPr lang="en-US" sz="2000" kern="1200" dirty="0"/>
        </a:p>
      </dsp:txBody>
      <dsp:txXfrm>
        <a:off x="2017570" y="1196949"/>
        <a:ext cx="2677003" cy="386443"/>
      </dsp:txXfrm>
    </dsp:sp>
    <dsp:sp modelId="{F34C40A7-6131-4EF1-9887-E7EEA86D1562}">
      <dsp:nvSpPr>
        <dsp:cNvPr id="0" name=""/>
        <dsp:cNvSpPr/>
      </dsp:nvSpPr>
      <dsp:spPr>
        <a:xfrm>
          <a:off x="330904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9612" y="521528"/>
          <a:ext cx="3239174"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30764" rIns="145436" bIns="30764" numCol="1" spcCol="1270" anchor="ctr" anchorCtr="0">
          <a:noAutofit/>
        </a:bodyPr>
        <a:lstStyle/>
        <a:p>
          <a:pPr marL="0" lvl="0" indent="0" algn="l" defTabSz="533400">
            <a:lnSpc>
              <a:spcPct val="90000"/>
            </a:lnSpc>
            <a:spcBef>
              <a:spcPct val="0"/>
            </a:spcBef>
            <a:spcAft>
              <a:spcPct val="35000"/>
            </a:spcAft>
            <a:buNone/>
          </a:pPr>
          <a:r>
            <a:rPr lang="en-US" sz="1200" b="0" i="0" u="none" kern="1200" dirty="0"/>
            <a:t>Trained the different models on the training batch.</a:t>
          </a:r>
          <a:endParaRPr lang="en-US" sz="1200" kern="1200" dirty="0"/>
        </a:p>
      </dsp:txBody>
      <dsp:txXfrm>
        <a:off x="3409612" y="521528"/>
        <a:ext cx="3239174" cy="564276"/>
      </dsp:txXfrm>
    </dsp:sp>
    <dsp:sp modelId="{7605329C-2B32-4CD7-9B69-1B3DAB88562E}">
      <dsp:nvSpPr>
        <dsp:cNvPr id="0" name=""/>
        <dsp:cNvSpPr/>
      </dsp:nvSpPr>
      <dsp:spPr>
        <a:xfrm>
          <a:off x="3690698" y="1836462"/>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Training</a:t>
          </a:r>
          <a:endParaRPr lang="en-US" sz="2400" kern="1200" dirty="0"/>
        </a:p>
      </dsp:txBody>
      <dsp:txXfrm>
        <a:off x="3690698" y="1836462"/>
        <a:ext cx="2677003"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2327" y="1650935"/>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40" y="2280188"/>
          <a:ext cx="3239174" cy="116617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63580" rIns="145436" bIns="63580" numCol="1" spcCol="1270" anchor="ctr" anchorCtr="0">
          <a:noAutofit/>
        </a:bodyPr>
        <a:lstStyle/>
        <a:p>
          <a:pPr marL="0" lvl="0" indent="0" algn="l" defTabSz="533400">
            <a:lnSpc>
              <a:spcPct val="90000"/>
            </a:lnSpc>
            <a:spcBef>
              <a:spcPct val="0"/>
            </a:spcBef>
            <a:spcAft>
              <a:spcPct val="35000"/>
            </a:spcAft>
            <a:buNone/>
          </a:pPr>
          <a:r>
            <a:rPr lang="en-US" sz="1200" b="0" i="0" u="none" kern="1200" dirty="0"/>
            <a:t>Evaluated the model on the validation and test batches using the Adam optimizer, binary cross-entropy loss function, and the accuracy metric. I also evaluate the models using the recall metric.</a:t>
          </a:r>
          <a:endParaRPr lang="en-US" sz="1200" kern="1200" dirty="0"/>
        </a:p>
      </dsp:txBody>
      <dsp:txXfrm>
        <a:off x="5082740" y="2280188"/>
        <a:ext cx="3239174" cy="1166170"/>
      </dsp:txXfrm>
    </dsp:sp>
    <dsp:sp modelId="{4C592FDC-E0AC-4F61-ACEF-1C00BD20E463}">
      <dsp:nvSpPr>
        <dsp:cNvPr id="0" name=""/>
        <dsp:cNvSpPr/>
      </dsp:nvSpPr>
      <dsp:spPr>
        <a:xfrm>
          <a:off x="5363825" y="1170445"/>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Evaluating</a:t>
          </a:r>
        </a:p>
      </dsp:txBody>
      <dsp:txXfrm>
        <a:off x="5363825" y="1170445"/>
        <a:ext cx="2677003" cy="386443"/>
      </dsp:txXfrm>
    </dsp:sp>
    <dsp:sp modelId="{3FE75B81-9D06-4F9F-BD87-C2A832B06693}">
      <dsp:nvSpPr>
        <dsp:cNvPr id="0" name=""/>
        <dsp:cNvSpPr/>
      </dsp:nvSpPr>
      <dsp:spPr>
        <a:xfrm>
          <a:off x="6655304" y="1636401"/>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5454"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3102" y="485058"/>
          <a:ext cx="2944704" cy="5750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436" tIns="34490" rIns="145436" bIns="34490" numCol="1" spcCol="1270" anchor="ctr" anchorCtr="0">
          <a:noAutofit/>
        </a:bodyPr>
        <a:lstStyle/>
        <a:p>
          <a:pPr marL="0" lvl="0" indent="0" algn="l" defTabSz="533400">
            <a:lnSpc>
              <a:spcPct val="90000"/>
            </a:lnSpc>
            <a:spcBef>
              <a:spcPct val="0"/>
            </a:spcBef>
            <a:spcAft>
              <a:spcPct val="35000"/>
            </a:spcAft>
            <a:buNone/>
          </a:pPr>
          <a:r>
            <a:rPr lang="en-US" sz="1200" b="0" i="0" u="none" kern="1200" dirty="0"/>
            <a:t>Experimented with different numbers of hidden neurons and layers and compare results.</a:t>
          </a:r>
          <a:endParaRPr lang="en-US" sz="1200" kern="1200" dirty="0"/>
        </a:p>
      </dsp:txBody>
      <dsp:txXfrm>
        <a:off x="6903102" y="485058"/>
        <a:ext cx="2944704" cy="575096"/>
      </dsp:txXfrm>
    </dsp:sp>
    <dsp:sp modelId="{85B18390-D674-4D1A-A88C-77F65C5E0FA0}">
      <dsp:nvSpPr>
        <dsp:cNvPr id="0" name=""/>
        <dsp:cNvSpPr/>
      </dsp:nvSpPr>
      <dsp:spPr>
        <a:xfrm>
          <a:off x="7036952" y="1836462"/>
          <a:ext cx="2677003"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Tunning</a:t>
          </a:r>
        </a:p>
      </dsp:txBody>
      <dsp:txXfrm>
        <a:off x="7036952" y="1836462"/>
        <a:ext cx="2677003" cy="386443"/>
      </dsp:txXfrm>
    </dsp:sp>
    <dsp:sp modelId="{7C951B90-1017-4E6B-808F-061A18AC976C}">
      <dsp:nvSpPr>
        <dsp:cNvPr id="0" name=""/>
        <dsp:cNvSpPr/>
      </dsp:nvSpPr>
      <dsp:spPr>
        <a:xfrm>
          <a:off x="8332706"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normAutofit/>
          </a:bodyPr>
          <a:lstStyle/>
          <a:p>
            <a:r>
              <a:rPr lang="en-US" sz="4000" dirty="0"/>
              <a:t>Pneumonia X Rays</a:t>
            </a:r>
            <a:br>
              <a:rPr lang="en-US" sz="4000" dirty="0">
                <a:latin typeface="Copperplate Gothic Bold" panose="020E0705020206020404" pitchFamily="34" charset="0"/>
              </a:rPr>
            </a:br>
            <a:r>
              <a:rPr lang="en-US" sz="2000" dirty="0">
                <a:latin typeface="+mn-lt"/>
              </a:rPr>
              <a:t>Using Neural Networks to Identify Pneumonia in Chest X Rays</a:t>
            </a:r>
            <a:endParaRPr lang="en-US" sz="4000" dirty="0">
              <a:latin typeface="Copperplate Gothic Bold" panose="020E0705020206020404" pitchFamily="34" charset="0"/>
            </a:endParaRP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Edward De Jesus</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r>
              <a:rPr lang="en-US" dirty="0"/>
              <a:t>Lobar pneumonia</a:t>
            </a:r>
          </a:p>
        </p:txBody>
      </p:sp>
      <p:sp>
        <p:nvSpPr>
          <p:cNvPr id="12" name="Content Placeholder 11">
            <a:extLst>
              <a:ext uri="{FF2B5EF4-FFF2-40B4-BE49-F238E27FC236}">
                <a16:creationId xmlns:a16="http://schemas.microsoft.com/office/drawing/2014/main" id="{4F6CC4A5-D34A-45C0-8256-73156F0EA7F8}"/>
              </a:ext>
            </a:extLst>
          </p:cNvPr>
          <p:cNvSpPr>
            <a:spLocks noGrp="1"/>
          </p:cNvSpPr>
          <p:nvPr>
            <p:ph sz="half" idx="1"/>
          </p:nvPr>
        </p:nvSpPr>
        <p:spPr>
          <a:xfrm>
            <a:off x="838200" y="3116062"/>
            <a:ext cx="4937760" cy="3056138"/>
          </a:xfrm>
        </p:spPr>
        <p:txBody>
          <a:bodyPr/>
          <a:lstStyle/>
          <a:p>
            <a:r>
              <a:rPr lang="en-US" dirty="0"/>
              <a:t>Fluid localizes to single lobe</a:t>
            </a:r>
          </a:p>
          <a:p>
            <a:r>
              <a:rPr lang="en-US" dirty="0"/>
              <a:t>Concentrates in a region of the lungs</a:t>
            </a:r>
          </a:p>
        </p:txBody>
      </p:sp>
      <p:pic>
        <p:nvPicPr>
          <p:cNvPr id="11" name="Content Placeholder 10">
            <a:extLst>
              <a:ext uri="{FF2B5EF4-FFF2-40B4-BE49-F238E27FC236}">
                <a16:creationId xmlns:a16="http://schemas.microsoft.com/office/drawing/2014/main" id="{A0FC35E2-F760-4B58-AF9A-FED1876FD0B7}"/>
              </a:ext>
            </a:extLst>
          </p:cNvPr>
          <p:cNvPicPr>
            <a:picLocks noGrp="1" noChangeAspect="1"/>
          </p:cNvPicPr>
          <p:nvPr>
            <p:ph sz="half" idx="2"/>
          </p:nvPr>
        </p:nvPicPr>
        <p:blipFill>
          <a:blip r:embed="rId2"/>
          <a:srcRect/>
          <a:stretch/>
        </p:blipFill>
        <p:spPr>
          <a:xfrm>
            <a:off x="6807994" y="2011363"/>
            <a:ext cx="4160837"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dirty="0"/>
              <a:t>Pneumonia X Rays</a:t>
            </a:r>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10</a:t>
            </a:fld>
            <a:endParaRPr lang="en-US" dirty="0"/>
          </a:p>
        </p:txBody>
      </p:sp>
      <p:sp>
        <p:nvSpPr>
          <p:cNvPr id="15" name="Text Placeholder 2">
            <a:extLst>
              <a:ext uri="{FF2B5EF4-FFF2-40B4-BE49-F238E27FC236}">
                <a16:creationId xmlns:a16="http://schemas.microsoft.com/office/drawing/2014/main" id="{29F99839-90C0-4A62-8BE7-C48400FD10D4}"/>
              </a:ext>
            </a:extLst>
          </p:cNvPr>
          <p:cNvSpPr txBox="1">
            <a:spLocks/>
          </p:cNvSpPr>
          <p:nvPr/>
        </p:nvSpPr>
        <p:spPr>
          <a:xfrm>
            <a:off x="839788" y="2011680"/>
            <a:ext cx="4937760" cy="950976"/>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sz="2800" b="1" i="0" u="none" strike="noStrike" kern="1200" cap="none" spc="0" normalizeH="0" baseline="0" noProof="0" dirty="0">
                <a:ln>
                  <a:noFill/>
                </a:ln>
                <a:solidFill>
                  <a:prstClr val="black"/>
                </a:solidFill>
                <a:effectLst/>
                <a:uLnTx/>
                <a:uFillTx/>
                <a:latin typeface="Century Gothic"/>
                <a:ea typeface="+mn-ea"/>
                <a:cs typeface="+mn-cs"/>
              </a:rPr>
              <a:t>Characteristics</a:t>
            </a:r>
            <a:endParaRPr lang="en-US" dirty="0"/>
          </a:p>
        </p:txBody>
      </p:sp>
    </p:spTree>
    <p:extLst>
      <p:ext uri="{BB962C8B-B14F-4D97-AF65-F5344CB8AC3E}">
        <p14:creationId xmlns:p14="http://schemas.microsoft.com/office/powerpoint/2010/main" val="1006399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background of data">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Desk with stethoscope and computer keyboar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467" r="7467"/>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Topic Three</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normAutofit fontScale="92500"/>
          </a:bodyPr>
          <a:lstStyle/>
          <a:p>
            <a:r>
              <a:rPr lang="en-US" dirty="0"/>
              <a:t>Machine learning Pneumonia diagnosis</a:t>
            </a:r>
          </a:p>
        </p:txBody>
      </p:sp>
    </p:spTree>
    <p:extLst>
      <p:ext uri="{BB962C8B-B14F-4D97-AF65-F5344CB8AC3E}">
        <p14:creationId xmlns:p14="http://schemas.microsoft.com/office/powerpoint/2010/main" val="217947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37DE-339A-47A4-90EC-8C96D6530039}"/>
              </a:ext>
            </a:extLst>
          </p:cNvPr>
          <p:cNvSpPr>
            <a:spLocks noGrp="1"/>
          </p:cNvSpPr>
          <p:nvPr>
            <p:ph type="title"/>
          </p:nvPr>
        </p:nvSpPr>
        <p:spPr/>
        <p:txBody>
          <a:bodyPr/>
          <a:lstStyle/>
          <a:p>
            <a:r>
              <a:rPr lang="en-US" dirty="0"/>
              <a:t>Chest X Rays</a:t>
            </a:r>
          </a:p>
        </p:txBody>
      </p:sp>
      <p:pic>
        <p:nvPicPr>
          <p:cNvPr id="9" name="Picture Placeholder 8" descr="A close - up of a pregnant person&#10;&#10;Description automatically generated with low confidence">
            <a:extLst>
              <a:ext uri="{FF2B5EF4-FFF2-40B4-BE49-F238E27FC236}">
                <a16:creationId xmlns:a16="http://schemas.microsoft.com/office/drawing/2014/main" id="{388D83F5-C732-4AE7-B09B-84C4F7BD2D0A}"/>
              </a:ext>
            </a:extLst>
          </p:cNvPr>
          <p:cNvPicPr>
            <a:picLocks noGrp="1" noChangeAspect="1"/>
          </p:cNvPicPr>
          <p:nvPr>
            <p:ph type="pic" idx="1"/>
          </p:nvPr>
        </p:nvPicPr>
        <p:blipFill rotWithShape="1">
          <a:blip r:embed="rId2"/>
          <a:srcRect l="18254" t="-82" r="20788" b="82"/>
          <a:stretch/>
        </p:blipFill>
        <p:spPr>
          <a:xfrm>
            <a:off x="6096000" y="640079"/>
            <a:ext cx="5257800" cy="5568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324F8064-8EE0-45C0-98EC-FCD66D1767A2}"/>
              </a:ext>
            </a:extLst>
          </p:cNvPr>
          <p:cNvSpPr>
            <a:spLocks noGrp="1"/>
          </p:cNvSpPr>
          <p:nvPr>
            <p:ph type="body" sz="half" idx="2"/>
          </p:nvPr>
        </p:nvSpPr>
        <p:spPr/>
        <p:txBody>
          <a:bodyPr/>
          <a:lstStyle/>
          <a:p>
            <a:r>
              <a:rPr lang="en-US" dirty="0"/>
              <a:t>Identifying pneumonia</a:t>
            </a:r>
          </a:p>
        </p:txBody>
      </p:sp>
      <p:sp>
        <p:nvSpPr>
          <p:cNvPr id="5" name="Date Placeholder 4">
            <a:extLst>
              <a:ext uri="{FF2B5EF4-FFF2-40B4-BE49-F238E27FC236}">
                <a16:creationId xmlns:a16="http://schemas.microsoft.com/office/drawing/2014/main" id="{F925E224-8D60-4788-A5C3-DC7AD514DF1A}"/>
              </a:ext>
            </a:extLst>
          </p:cNvPr>
          <p:cNvSpPr>
            <a:spLocks noGrp="1"/>
          </p:cNvSpPr>
          <p:nvPr>
            <p:ph type="dt" sz="half" idx="10"/>
          </p:nvPr>
        </p:nvSpPr>
        <p:spPr/>
        <p:txBody>
          <a:bodyPr/>
          <a:lstStyle/>
          <a:p>
            <a:r>
              <a:rPr lang="en-US" dirty="0"/>
              <a:t>2/1/2021</a:t>
            </a:r>
          </a:p>
        </p:txBody>
      </p:sp>
      <p:sp>
        <p:nvSpPr>
          <p:cNvPr id="6" name="Footer Placeholder 5">
            <a:extLst>
              <a:ext uri="{FF2B5EF4-FFF2-40B4-BE49-F238E27FC236}">
                <a16:creationId xmlns:a16="http://schemas.microsoft.com/office/drawing/2014/main" id="{F614F8C6-EF53-4860-877B-5BE7970A36BE}"/>
              </a:ext>
            </a:extLst>
          </p:cNvPr>
          <p:cNvSpPr>
            <a:spLocks noGrp="1"/>
          </p:cNvSpPr>
          <p:nvPr>
            <p:ph type="ftr" sz="quarter" idx="11"/>
          </p:nvPr>
        </p:nvSpPr>
        <p:spPr/>
        <p:txBody>
          <a:bodyPr/>
          <a:lstStyle/>
          <a:p>
            <a:r>
              <a:rPr lang="en-US" dirty="0"/>
              <a:t>Pneumonia X Rays</a:t>
            </a:r>
          </a:p>
        </p:txBody>
      </p:sp>
      <p:sp>
        <p:nvSpPr>
          <p:cNvPr id="7" name="Slide Number Placeholder 6">
            <a:extLst>
              <a:ext uri="{FF2B5EF4-FFF2-40B4-BE49-F238E27FC236}">
                <a16:creationId xmlns:a16="http://schemas.microsoft.com/office/drawing/2014/main" id="{EC0484DE-19BF-4540-9C7D-B77E6B49FA7E}"/>
              </a:ext>
            </a:extLst>
          </p:cNvPr>
          <p:cNvSpPr>
            <a:spLocks noGrp="1"/>
          </p:cNvSpPr>
          <p:nvPr>
            <p:ph type="sldNum" sz="quarter" idx="12"/>
          </p:nvPr>
        </p:nvSpPr>
        <p:spPr/>
        <p:txBody>
          <a:bodyPr/>
          <a:lstStyle/>
          <a:p>
            <a:fld id="{B9713C8C-8E70-45D5-AE59-23E60168254E}" type="slidenum">
              <a:rPr lang="en-US" smtClean="0"/>
              <a:t>12</a:t>
            </a:fld>
            <a:endParaRPr lang="en-US" dirty="0"/>
          </a:p>
        </p:txBody>
      </p:sp>
    </p:spTree>
    <p:extLst>
      <p:ext uri="{BB962C8B-B14F-4D97-AF65-F5344CB8AC3E}">
        <p14:creationId xmlns:p14="http://schemas.microsoft.com/office/powerpoint/2010/main" val="4246139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Process</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2626170578"/>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2/1/2021</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Pneumonia X Rays</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13</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Results</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3889380916"/>
              </p:ext>
            </p:extLst>
          </p:nvPr>
        </p:nvGraphicFramePr>
        <p:xfrm>
          <a:off x="1066800" y="2908299"/>
          <a:ext cx="10058400" cy="1962364"/>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Loss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Test Accuracy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F1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Recall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NN Model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0.586</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80%</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0.828</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0.992</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NN Model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0.753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79%</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0.832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0.992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a:t>NN Model </a:t>
                      </a: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0.513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83%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0.868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0.969</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2/1/2021</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Pneumonia X Rays</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14</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woman dressing mannequin ">
            <a:extLst>
              <a:ext uri="{FF2B5EF4-FFF2-40B4-BE49-F238E27FC236}">
                <a16:creationId xmlns:a16="http://schemas.microsoft.com/office/drawing/2014/main" id="{C0AA5E5B-9A0B-4837-9008-6B83089C194E}"/>
              </a:ext>
            </a:extLst>
          </p:cNvPr>
          <p:cNvPicPr>
            <a:picLocks noGrp="1" noChangeAspect="1"/>
          </p:cNvPicPr>
          <p:nvPr>
            <p:ph type="pic" sz="quarter" idx="16"/>
          </p:nvPr>
        </p:nvPicPr>
        <p:blipFill rotWithShape="1">
          <a:blip r:embed="rId2"/>
          <a:srcRect t="37" b="37"/>
          <a:stretch/>
        </p:blipFill>
        <p:spPr/>
      </p:pic>
      <p:pic>
        <p:nvPicPr>
          <p:cNvPr id="23" name="Picture Placeholder 22" descr="close up of hanging clothes">
            <a:extLst>
              <a:ext uri="{FF2B5EF4-FFF2-40B4-BE49-F238E27FC236}">
                <a16:creationId xmlns:a16="http://schemas.microsoft.com/office/drawing/2014/main" id="{D98BD80F-ADD8-4A4B-93EA-5B25442FD2F9}"/>
              </a:ext>
            </a:extLst>
          </p:cNvPr>
          <p:cNvPicPr>
            <a:picLocks noGrp="1" noChangeAspect="1"/>
          </p:cNvPicPr>
          <p:nvPr>
            <p:ph type="pic" sz="quarter" idx="17"/>
          </p:nvPr>
        </p:nvPicPr>
        <p:blipFill rotWithShape="1">
          <a:blip r:embed="rId3"/>
          <a:srcRect t="42" b="42"/>
          <a:stretch/>
        </p:blipFill>
        <p:spPr/>
      </p:pic>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Edward De Jesus</a:t>
            </a:r>
          </a:p>
          <a:p>
            <a:endParaRPr lang="en-US" dirty="0"/>
          </a:p>
        </p:txBody>
      </p:sp>
      <p:sp>
        <p:nvSpPr>
          <p:cNvPr id="10" name="Text Placeholder 9">
            <a:extLst>
              <a:ext uri="{FF2B5EF4-FFF2-40B4-BE49-F238E27FC236}">
                <a16:creationId xmlns:a16="http://schemas.microsoft.com/office/drawing/2014/main" id="{4C8B0F30-95FD-437A-9D9B-F937C36E9C85}"/>
              </a:ext>
            </a:extLst>
          </p:cNvPr>
          <p:cNvSpPr>
            <a:spLocks noGrp="1"/>
          </p:cNvSpPr>
          <p:nvPr>
            <p:ph type="body" sz="quarter" idx="14"/>
          </p:nvPr>
        </p:nvSpPr>
        <p:spPr/>
        <p:txBody>
          <a:bodyPr/>
          <a:lstStyle/>
          <a:p>
            <a:r>
              <a:rPr lang="en-US" dirty="0"/>
              <a:t>edejesus196@gmail.com</a:t>
            </a:r>
          </a:p>
          <a:p>
            <a:endParaRPr lang="en-US" dirty="0"/>
          </a:p>
        </p:txBody>
      </p:sp>
      <p:sp>
        <p:nvSpPr>
          <p:cNvPr id="11" name="Text Placeholder 10">
            <a:extLst>
              <a:ext uri="{FF2B5EF4-FFF2-40B4-BE49-F238E27FC236}">
                <a16:creationId xmlns:a16="http://schemas.microsoft.com/office/drawing/2014/main" id="{161A06CA-0B70-4C53-BE9B-665816B036B6}"/>
              </a:ext>
            </a:extLst>
          </p:cNvPr>
          <p:cNvSpPr>
            <a:spLocks noGrp="1"/>
          </p:cNvSpPr>
          <p:nvPr>
            <p:ph type="body" sz="quarter" idx="15"/>
          </p:nvPr>
        </p:nvSpPr>
        <p:spPr/>
        <p:txBody>
          <a:bodyPr/>
          <a:lstStyle/>
          <a:p>
            <a:r>
              <a:rPr lang="en-US" dirty="0"/>
              <a:t>https://github.com/edejesus196</a:t>
            </a:r>
          </a:p>
        </p:txBody>
      </p:sp>
    </p:spTree>
    <p:extLst>
      <p:ext uri="{BB962C8B-B14F-4D97-AF65-F5344CB8AC3E}">
        <p14:creationId xmlns:p14="http://schemas.microsoft.com/office/powerpoint/2010/main" val="242076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noAutofit/>
          </a:bodyPr>
          <a:lstStyle/>
          <a:p>
            <a:r>
              <a:rPr lang="en-US" sz="2400" dirty="0"/>
              <a:t>About </a:t>
            </a:r>
            <a:r>
              <a:rPr lang="en-US" sz="2400" b="1" dirty="0"/>
              <a:t>50,000</a:t>
            </a:r>
            <a:r>
              <a:rPr lang="en-US" sz="2400" dirty="0"/>
              <a:t> people die from pneumonia each year in the United States.</a:t>
            </a:r>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rPr>
              <a:t>Centers for </a:t>
            </a:r>
            <a:r>
              <a:rPr lang="en-US" cap="none" dirty="0" err="1">
                <a:solidFill>
                  <a:srgbClr val="FFFFFF"/>
                </a:solidFill>
              </a:rPr>
              <a:t>Desea</a:t>
            </a:r>
            <a:r>
              <a:rPr lang="en-US" cap="none" dirty="0">
                <a:solidFill>
                  <a:srgbClr val="FFFFFF"/>
                </a:solidFill>
              </a:rPr>
              <a:t> Contra and </a:t>
            </a:r>
            <a:r>
              <a:rPr lang="en-US" cap="none" dirty="0" err="1">
                <a:solidFill>
                  <a:srgbClr val="FFFFFF"/>
                </a:solidFill>
              </a:rPr>
              <a:t>Prevetion</a:t>
            </a:r>
            <a:r>
              <a:rPr lang="en-US" cap="none" dirty="0">
                <a:solidFill>
                  <a:srgbClr val="FFFFFF"/>
                </a:solidFill>
              </a:rPr>
              <a:t> (CDC)</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2/1/2021</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Pneumonia X Rays</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2</a:t>
            </a:fld>
            <a:endParaRPr lang="en-US" dirty="0"/>
          </a:p>
        </p:txBody>
      </p:sp>
    </p:spTree>
    <p:extLst>
      <p:ext uri="{BB962C8B-B14F-4D97-AF65-F5344CB8AC3E}">
        <p14:creationId xmlns:p14="http://schemas.microsoft.com/office/powerpoint/2010/main" val="307953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838201" y="365125"/>
            <a:ext cx="3816095" cy="2103436"/>
          </a:xfrm>
        </p:spPr>
        <p:txBody>
          <a:bodyPr vert="horz" lIns="91440" tIns="45720" rIns="91440" bIns="45720" rtlCol="0" anchor="ctr">
            <a:normAutofit/>
          </a:bodyPr>
          <a:lstStyle/>
          <a:p>
            <a:r>
              <a:rPr lang="en-US" sz="4400" kern="1200" dirty="0">
                <a:solidFill>
                  <a:schemeClr val="tx1"/>
                </a:solidFill>
                <a:latin typeface="+mj-lt"/>
                <a:ea typeface="+mj-ea"/>
                <a:cs typeface="+mj-cs"/>
              </a:rPr>
              <a:t>Agenda</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838201" y="2647949"/>
            <a:ext cx="3816096" cy="3529013"/>
          </a:xfrm>
        </p:spPr>
        <p:txBody>
          <a:bodyPr vert="horz" lIns="91440" tIns="45720" rIns="91440" bIns="45720" rtlCol="0">
            <a:normAutofit/>
          </a:bodyPr>
          <a:lstStyle/>
          <a:p>
            <a:pPr indent="-228600">
              <a:lnSpc>
                <a:spcPct val="90000"/>
              </a:lnSpc>
              <a:buFont typeface="Arial" panose="020B0604020202020204" pitchFamily="34" charset="0"/>
              <a:buChar char="•"/>
            </a:pPr>
            <a:r>
              <a:rPr lang="en-US" dirty="0"/>
              <a:t>Pneumonia overview</a:t>
            </a:r>
          </a:p>
          <a:p>
            <a:pPr indent="-228600">
              <a:lnSpc>
                <a:spcPct val="90000"/>
              </a:lnSpc>
              <a:buFont typeface="Arial" panose="020B0604020202020204" pitchFamily="34" charset="0"/>
              <a:buChar char="•"/>
            </a:pPr>
            <a:r>
              <a:rPr lang="en-US" dirty="0"/>
              <a:t>Pneumonia diagnosis</a:t>
            </a:r>
          </a:p>
          <a:p>
            <a:pPr lvl="1">
              <a:lnSpc>
                <a:spcPct val="90000"/>
              </a:lnSpc>
            </a:pPr>
            <a:r>
              <a:rPr lang="en-US" sz="2000" dirty="0"/>
              <a:t>Diagnosis using neural  networks</a:t>
            </a:r>
          </a:p>
          <a:p>
            <a:pPr indent="-228600">
              <a:lnSpc>
                <a:spcPct val="90000"/>
              </a:lnSpc>
              <a:buFont typeface="Arial" panose="020B0604020202020204" pitchFamily="34" charset="0"/>
              <a:buChar char="•"/>
            </a:pPr>
            <a:r>
              <a:rPr lang="en-US" dirty="0"/>
              <a:t>Results</a:t>
            </a:r>
          </a:p>
          <a:p>
            <a:pPr indent="-228600">
              <a:lnSpc>
                <a:spcPct val="90000"/>
              </a:lnSpc>
              <a:buFont typeface="Arial" panose="020B0604020202020204" pitchFamily="34" charset="0"/>
              <a:buChar char="•"/>
            </a:pPr>
            <a:endParaRPr lang="en-US" dirty="0"/>
          </a:p>
        </p:txBody>
      </p:sp>
      <p:pic>
        <p:nvPicPr>
          <p:cNvPr id="13" name="Picture Placeholder 12" descr="Serious chemist using microscope at laboratory">
            <a:extLst>
              <a:ext uri="{FF2B5EF4-FFF2-40B4-BE49-F238E27FC236}">
                <a16:creationId xmlns:a16="http://schemas.microsoft.com/office/drawing/2014/main" id="{55CEEF7E-98C5-40BC-941B-88FA9196B7B7}"/>
              </a:ext>
            </a:extLst>
          </p:cNvPr>
          <p:cNvPicPr>
            <a:picLocks noGrp="1" noChangeAspect="1"/>
          </p:cNvPicPr>
          <p:nvPr>
            <p:ph type="pic" sz="quarter" idx="13"/>
          </p:nvPr>
        </p:nvPicPr>
        <p:blipFill rotWithShape="1">
          <a:blip r:embed="rId2"/>
          <a:srcRect l="5832" r="17767" b="3"/>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11" name="Picture Placeholder 10" descr="Model of atoms">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rotWithShape="1">
          <a:blip r:embed="rId3"/>
          <a:srcRect l="36978" r="7053" b="3"/>
          <a:stretch/>
        </p:blipFill>
        <p:spPr>
          <a:xfrm>
            <a:off x="9082588" y="-3"/>
            <a:ext cx="3109415" cy="3694372"/>
          </a:xfrm>
          <a:prstGeom prst="rect">
            <a:avLst/>
          </a:prstGeom>
        </p:spPr>
      </p:pic>
      <p:pic>
        <p:nvPicPr>
          <p:cNvPr id="17" name="Picture Placeholder 16" descr="Cardiogram">
            <a:extLst>
              <a:ext uri="{FF2B5EF4-FFF2-40B4-BE49-F238E27FC236}">
                <a16:creationId xmlns:a16="http://schemas.microsoft.com/office/drawing/2014/main" id="{B9BCE927-4F46-4797-9BD3-B816E2B4CEA5}"/>
              </a:ext>
            </a:extLst>
          </p:cNvPr>
          <p:cNvPicPr>
            <a:picLocks noGrp="1" noChangeAspect="1"/>
          </p:cNvPicPr>
          <p:nvPr>
            <p:ph type="pic" sz="quarter" idx="14"/>
          </p:nvPr>
        </p:nvPicPr>
        <p:blipFill rotWithShape="1">
          <a:blip r:embed="rId4"/>
          <a:srcRect l="818" r="7143" b="-1"/>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6019799" y="6356350"/>
            <a:ext cx="2935209" cy="365125"/>
          </a:xfrm>
        </p:spPr>
        <p:txBody>
          <a:bodyPr vert="horz" lIns="91440" tIns="45720" rIns="91440" bIns="45720" rtlCol="0" anchor="ctr">
            <a:normAutofit/>
          </a:bodyPr>
          <a:lstStyle/>
          <a:p>
            <a:pPr algn="ctr">
              <a:spcAft>
                <a:spcPts val="600"/>
              </a:spcAft>
            </a:pPr>
            <a:r>
              <a:rPr lang="en-US" kern="1200" dirty="0">
                <a:solidFill>
                  <a:srgbClr val="FFFFFF"/>
                </a:solidFill>
                <a:latin typeface="+mn-lt"/>
                <a:ea typeface="+mn-ea"/>
                <a:cs typeface="+mn-cs"/>
              </a:rPr>
              <a:t>Pneumonia X Rays</a:t>
            </a:r>
          </a:p>
        </p:txBody>
      </p:sp>
      <p:pic>
        <p:nvPicPr>
          <p:cNvPr id="15" name="Picture Placeholder 14" descr="Two surgeons reviewing an x-ray">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rotWithShape="1">
          <a:blip r:embed="rId5"/>
          <a:srcRect l="10954" r="24417" b="2"/>
          <a:stretch/>
        </p:blipFill>
        <p:spPr>
          <a:xfrm>
            <a:off x="9082585" y="3802960"/>
            <a:ext cx="3109415" cy="3055043"/>
          </a:xfrm>
          <a:prstGeom prst="rect">
            <a:avLst/>
          </a:prstGeom>
        </p:spPr>
      </p:pic>
    </p:spTree>
    <p:extLst>
      <p:ext uri="{BB962C8B-B14F-4D97-AF65-F5344CB8AC3E}">
        <p14:creationId xmlns:p14="http://schemas.microsoft.com/office/powerpoint/2010/main" val="1912948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3D render of cell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Stethoscope on white background">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a:blip r:embed="rId3"/>
          <a:srcRect l="7809" r="7809"/>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Topic one</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What is pneumonia?</a:t>
            </a:r>
          </a:p>
        </p:txBody>
      </p:sp>
    </p:spTree>
    <p:extLst>
      <p:ext uri="{BB962C8B-B14F-4D97-AF65-F5344CB8AC3E}">
        <p14:creationId xmlns:p14="http://schemas.microsoft.com/office/powerpoint/2010/main" val="163372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8E10D-48FE-471C-B434-86465E8C16BA}"/>
              </a:ext>
            </a:extLst>
          </p:cNvPr>
          <p:cNvSpPr>
            <a:spLocks noGrp="1"/>
          </p:cNvSpPr>
          <p:nvPr>
            <p:ph type="title"/>
          </p:nvPr>
        </p:nvSpPr>
        <p:spPr/>
        <p:txBody>
          <a:bodyPr/>
          <a:lstStyle/>
          <a:p>
            <a:r>
              <a:rPr lang="en-US" dirty="0"/>
              <a:t>What is pneumonia?</a:t>
            </a:r>
          </a:p>
        </p:txBody>
      </p:sp>
      <p:sp>
        <p:nvSpPr>
          <p:cNvPr id="3" name="Content Placeholder 2">
            <a:extLst>
              <a:ext uri="{FF2B5EF4-FFF2-40B4-BE49-F238E27FC236}">
                <a16:creationId xmlns:a16="http://schemas.microsoft.com/office/drawing/2014/main" id="{225A5710-2087-4E12-8C8B-69B857771454}"/>
              </a:ext>
            </a:extLst>
          </p:cNvPr>
          <p:cNvSpPr>
            <a:spLocks noGrp="1"/>
          </p:cNvSpPr>
          <p:nvPr>
            <p:ph idx="1"/>
          </p:nvPr>
        </p:nvSpPr>
        <p:spPr/>
        <p:txBody>
          <a:bodyPr/>
          <a:lstStyle/>
          <a:p>
            <a:r>
              <a:rPr lang="en-US" dirty="0"/>
              <a:t>Infection in Lungs caused by microbes.</a:t>
            </a:r>
          </a:p>
          <a:p>
            <a:r>
              <a:rPr lang="en-US" dirty="0"/>
              <a:t>Inflammation that causes lungs to fill up with fluids.</a:t>
            </a:r>
          </a:p>
          <a:p>
            <a:r>
              <a:rPr lang="en-US" dirty="0"/>
              <a:t>About 50,000 people die from pneumonia each year in the US.</a:t>
            </a:r>
          </a:p>
          <a:p>
            <a:r>
              <a:rPr lang="en-US" dirty="0"/>
              <a:t>Mortality rate up to 30% for severe cases.</a:t>
            </a:r>
          </a:p>
        </p:txBody>
      </p:sp>
      <p:sp>
        <p:nvSpPr>
          <p:cNvPr id="4" name="Date Placeholder 3">
            <a:extLst>
              <a:ext uri="{FF2B5EF4-FFF2-40B4-BE49-F238E27FC236}">
                <a16:creationId xmlns:a16="http://schemas.microsoft.com/office/drawing/2014/main" id="{1E8C8D9F-1B8D-484C-862B-B7B073DF0835}"/>
              </a:ext>
            </a:extLst>
          </p:cNvPr>
          <p:cNvSpPr>
            <a:spLocks noGrp="1"/>
          </p:cNvSpPr>
          <p:nvPr>
            <p:ph type="dt" sz="half" idx="10"/>
          </p:nvPr>
        </p:nvSpPr>
        <p:spPr/>
        <p:txBody>
          <a:bodyPr/>
          <a:lstStyle/>
          <a:p>
            <a:r>
              <a:rPr lang="en-US"/>
              <a:t>9/3/20XX</a:t>
            </a:r>
            <a:endParaRPr lang="en-US" dirty="0"/>
          </a:p>
        </p:txBody>
      </p:sp>
      <p:sp>
        <p:nvSpPr>
          <p:cNvPr id="5" name="Footer Placeholder 4">
            <a:extLst>
              <a:ext uri="{FF2B5EF4-FFF2-40B4-BE49-F238E27FC236}">
                <a16:creationId xmlns:a16="http://schemas.microsoft.com/office/drawing/2014/main" id="{BE10518F-9E79-4BC5-95F5-B2C4CB49ACE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5D7202B-C30C-4893-82F7-D95665D12306}"/>
              </a:ext>
            </a:extLst>
          </p:cNvPr>
          <p:cNvSpPr>
            <a:spLocks noGrp="1"/>
          </p:cNvSpPr>
          <p:nvPr>
            <p:ph type="sldNum" sz="quarter" idx="12"/>
          </p:nvPr>
        </p:nvSpPr>
        <p:spPr/>
        <p:txBody>
          <a:bodyPr/>
          <a:lstStyle/>
          <a:p>
            <a:fld id="{B9713C8C-8E70-45D5-AE59-23E60168254E}" type="slidenum">
              <a:rPr lang="en-US" smtClean="0"/>
              <a:t>5</a:t>
            </a:fld>
            <a:endParaRPr lang="en-US" dirty="0"/>
          </a:p>
        </p:txBody>
      </p:sp>
    </p:spTree>
    <p:extLst>
      <p:ext uri="{BB962C8B-B14F-4D97-AF65-F5344CB8AC3E}">
        <p14:creationId xmlns:p14="http://schemas.microsoft.com/office/powerpoint/2010/main" val="195009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87EF2293-7479-46BD-A20A-5E6EFEAE1E05}"/>
              </a:ext>
            </a:extLst>
          </p:cNvPr>
          <p:cNvPicPr>
            <a:picLocks noGrp="1"/>
          </p:cNvPicPr>
          <p:nvPr>
            <p:ph idx="1"/>
          </p:nvPr>
        </p:nvPicPr>
        <p:blipFill rotWithShape="1">
          <a:blip r:embed="rId2">
            <a:extLst>
              <a:ext uri="{BEBA8EAE-BF5A-486C-A8C5-ECC9F3942E4B}">
                <a14:imgProps xmlns:a14="http://schemas.microsoft.com/office/drawing/2010/main">
                  <a14:imgLayer r:embed="rId3">
                    <a14:imgEffect>
                      <a14:backgroundRemoval t="208" b="98125" l="2344" r="99740">
                        <a14:foregroundMark x1="0" y1="6458" x2="9462" y2="417"/>
                        <a14:foregroundMark x1="9462" y1="417" x2="83420" y2="10625"/>
                        <a14:foregroundMark x1="83420" y1="10625" x2="95399" y2="9792"/>
                        <a14:foregroundMark x1="95399" y1="9792" x2="99392" y2="16667"/>
                        <a14:foregroundMark x1="99392" y1="16667" x2="99045" y2="44792"/>
                        <a14:foregroundMark x1="99045" y1="44792" x2="96788" y2="54792"/>
                        <a14:foregroundMark x1="96788" y1="54792" x2="90972" y2="66042"/>
                        <a14:foregroundMark x1="90972" y1="66042" x2="85243" y2="72292"/>
                        <a14:foregroundMark x1="85243" y1="72292" x2="76042" y2="91875"/>
                        <a14:foregroundMark x1="76042" y1="91875" x2="70573" y2="93958"/>
                        <a14:foregroundMark x1="94184" y1="40625" x2="71962" y2="76875"/>
                        <a14:foregroundMark x1="71962" y1="76875" x2="98872" y2="22292"/>
                        <a14:foregroundMark x1="98872" y1="22292" x2="70226" y2="91250"/>
                        <a14:foregroundMark x1="70226" y1="91250" x2="92274" y2="58333"/>
                        <a14:foregroundMark x1="92274" y1="58333" x2="85590" y2="95208"/>
                        <a14:foregroundMark x1="85590" y1="95208" x2="97049" y2="83542"/>
                        <a14:foregroundMark x1="97049" y1="83542" x2="98611" y2="94583"/>
                        <a14:foregroundMark x1="98611" y1="94583" x2="87934" y2="97500"/>
                        <a14:foregroundMark x1="87934" y1="97500" x2="69531" y2="81458"/>
                        <a14:foregroundMark x1="88108" y1="25625" x2="46181" y2="95000"/>
                        <a14:foregroundMark x1="46181" y1="95000" x2="89410" y2="25417"/>
                        <a14:foregroundMark x1="89410" y1="25417" x2="81771" y2="53958"/>
                        <a14:foregroundMark x1="81771" y1="53958" x2="60851" y2="97500"/>
                        <a14:foregroundMark x1="60851" y1="97500" x2="97656" y2="47083"/>
                        <a14:foregroundMark x1="97656" y1="47083" x2="68142" y2="95833"/>
                        <a14:foregroundMark x1="68142" y1="95833" x2="65712" y2="83958"/>
                        <a14:foregroundMark x1="65712" y1="83958" x2="82639" y2="35833"/>
                        <a14:foregroundMark x1="82639" y1="35833" x2="65365" y2="99167"/>
                        <a14:foregroundMark x1="65365" y1="99167" x2="98177" y2="41458"/>
                        <a14:foregroundMark x1="98177" y1="41458" x2="87760" y2="95833"/>
                        <a14:foregroundMark x1="87760" y1="95833" x2="93316" y2="2500"/>
                        <a14:foregroundMark x1="93316" y1="2500" x2="91667" y2="47500"/>
                        <a14:foregroundMark x1="91667" y1="47500" x2="99392" y2="26458"/>
                        <a14:foregroundMark x1="99392" y1="26458" x2="85677" y2="86250"/>
                        <a14:foregroundMark x1="85677" y1="86250" x2="93750" y2="3125"/>
                        <a14:foregroundMark x1="93750" y1="3125" x2="91667" y2="90833"/>
                        <a14:foregroundMark x1="91667" y1="90833" x2="99045" y2="46042"/>
                        <a14:foregroundMark x1="99045" y1="46042" x2="97569" y2="86250"/>
                        <a14:foregroundMark x1="97569" y1="86250" x2="98785" y2="25208"/>
                        <a14:foregroundMark x1="98785" y1="25208" x2="67274" y2="78958"/>
                        <a14:foregroundMark x1="67274" y1="78958" x2="49392" y2="97292"/>
                        <a14:foregroundMark x1="49392" y1="97292" x2="51042" y2="82500"/>
                        <a14:foregroundMark x1="51042" y1="82500" x2="82292" y2="36875"/>
                        <a14:foregroundMark x1="82292" y1="36875" x2="39063" y2="93750"/>
                        <a14:foregroundMark x1="39063" y1="93750" x2="34462" y2="79167"/>
                        <a14:foregroundMark x1="34462" y1="79167" x2="74392" y2="30625"/>
                        <a14:foregroundMark x1="74392" y1="30625" x2="2170" y2="79167"/>
                        <a14:foregroundMark x1="2170" y1="79167" x2="13715" y2="50417"/>
                        <a14:foregroundMark x1="13715" y1="50417" x2="57205" y2="17083"/>
                        <a14:foregroundMark x1="57205" y1="17083" x2="2517" y2="69583"/>
                        <a14:foregroundMark x1="2517" y1="69583" x2="47656" y2="26042"/>
                        <a14:foregroundMark x1="47656" y1="26042" x2="67188" y2="15625"/>
                        <a14:foregroundMark x1="67188" y1="15625" x2="41059" y2="66458"/>
                        <a14:foregroundMark x1="41059" y1="66458" x2="22917" y2="94167"/>
                        <a14:foregroundMark x1="22917" y1="94167" x2="25000" y2="90208"/>
                        <a14:foregroundMark x1="21788" y1="88542" x2="3559" y2="88750"/>
                        <a14:foregroundMark x1="3559" y1="88750" x2="17795" y2="88750"/>
                        <a14:foregroundMark x1="17795" y1="88750" x2="22830" y2="88125"/>
                        <a14:foregroundMark x1="22830" y1="88125" x2="3038" y2="96458"/>
                        <a14:foregroundMark x1="3038" y1="96458" x2="20399" y2="96042"/>
                        <a14:foregroundMark x1="20399" y1="96042" x2="30556" y2="96667"/>
                        <a14:foregroundMark x1="30556" y1="96667" x2="9201" y2="98333"/>
                        <a14:foregroundMark x1="9201" y1="98333" x2="24479" y2="97500"/>
                        <a14:foregroundMark x1="24479" y1="97500" x2="3472" y2="88542"/>
                        <a14:foregroundMark x1="3472" y1="88542" x2="5642" y2="78750"/>
                        <a14:foregroundMark x1="5642" y1="78750" x2="4688" y2="77708"/>
                        <a14:foregroundMark x1="23177" y1="24792" x2="1042" y2="44375"/>
                        <a14:foregroundMark x1="1042" y1="44375" x2="44010" y2="13333"/>
                        <a14:foregroundMark x1="44010" y1="13333" x2="1997" y2="55000"/>
                        <a14:foregroundMark x1="1997" y1="55000" x2="22569" y2="39375"/>
                        <a14:foregroundMark x1="22569" y1="39375" x2="1302" y2="66042"/>
                        <a14:foregroundMark x1="1302" y1="66042" x2="12674" y2="56667"/>
                        <a14:foregroundMark x1="12674" y1="56667" x2="4167" y2="65417"/>
                        <a14:foregroundMark x1="4167" y1="65417" x2="30382" y2="33542"/>
                        <a14:foregroundMark x1="30382" y1="33542" x2="12066" y2="39167"/>
                        <a14:foregroundMark x1="12066" y1="39167" x2="18403" y2="29375"/>
                        <a14:foregroundMark x1="18403" y1="29375" x2="2604" y2="26667"/>
                        <a14:foregroundMark x1="2604" y1="26667" x2="7899" y2="20417"/>
                        <a14:foregroundMark x1="7899" y1="20417" x2="2344" y2="18750"/>
                        <a14:foregroundMark x1="2344" y1="18750" x2="10243" y2="14167"/>
                        <a14:foregroundMark x1="10243" y1="14167" x2="10417" y2="14167"/>
                        <a14:foregroundMark x1="94792" y1="94583" x2="99392" y2="94167"/>
                        <a14:foregroundMark x1="99392" y1="94167" x2="94444" y2="96667"/>
                        <a14:foregroundMark x1="94444" y1="96667" x2="98958" y2="89167"/>
                        <a14:foregroundMark x1="98958" y1="89167" x2="98264" y2="77500"/>
                        <a14:foregroundMark x1="98264" y1="77500" x2="99826" y2="67083"/>
                        <a14:foregroundMark x1="99826" y1="67083" x2="99045" y2="63958"/>
                        <a14:foregroundMark x1="97917" y1="208" x2="97917" y2="208"/>
                        <a14:backgroundMark x1="87" y1="3958" x2="632" y2="3681"/>
                        <a14:backgroundMark x1="347" y1="625" x2="347" y2="625"/>
                        <a14:backgroundMark x1="1128" y1="625" x2="1128" y2="625"/>
                        <a14:backgroundMark x1="1910" y1="208" x2="1302" y2="1250"/>
                      </a14:backgroundRemoval>
                    </a14:imgEffect>
                  </a14:imgLayer>
                </a14:imgProps>
              </a:ext>
            </a:extLst>
          </a:blip>
          <a:srcRect l="3180" b="11147"/>
          <a:stretch/>
        </p:blipFill>
        <p:spPr>
          <a:xfrm>
            <a:off x="838200" y="1690688"/>
            <a:ext cx="10515600" cy="4160520"/>
          </a:xfrm>
        </p:spPr>
      </p:pic>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Count</a:t>
            </a:r>
          </a:p>
        </p:txBody>
      </p:sp>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2/1/2021</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Pneumonia X Rays</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6</a:t>
            </a:fld>
            <a:endParaRPr lang="en-US" dirty="0"/>
          </a:p>
        </p:txBody>
      </p:sp>
      <p:sp>
        <p:nvSpPr>
          <p:cNvPr id="14" name="TextBox 13">
            <a:extLst>
              <a:ext uri="{FF2B5EF4-FFF2-40B4-BE49-F238E27FC236}">
                <a16:creationId xmlns:a16="http://schemas.microsoft.com/office/drawing/2014/main" id="{B27B7FD2-42DA-458E-BC24-23A027F15BC3}"/>
              </a:ext>
            </a:extLst>
          </p:cNvPr>
          <p:cNvSpPr txBox="1"/>
          <p:nvPr/>
        </p:nvSpPr>
        <p:spPr>
          <a:xfrm rot="16200000">
            <a:off x="34294" y="4012814"/>
            <a:ext cx="1330814" cy="276999"/>
          </a:xfrm>
          <a:prstGeom prst="rect">
            <a:avLst/>
          </a:prstGeom>
          <a:noFill/>
        </p:spPr>
        <p:txBody>
          <a:bodyPr wrap="none" rtlCol="0">
            <a:spAutoFit/>
          </a:bodyPr>
          <a:lstStyle/>
          <a:p>
            <a:r>
              <a:rPr lang="en-US" sz="1200" dirty="0">
                <a:solidFill>
                  <a:schemeClr val="tx1">
                    <a:lumMod val="50000"/>
                    <a:lumOff val="50000"/>
                  </a:schemeClr>
                </a:solidFill>
              </a:rPr>
              <a:t>Count in the US</a:t>
            </a:r>
          </a:p>
        </p:txBody>
      </p:sp>
      <p:sp>
        <p:nvSpPr>
          <p:cNvPr id="8" name="TextBox 7">
            <a:extLst>
              <a:ext uri="{FF2B5EF4-FFF2-40B4-BE49-F238E27FC236}">
                <a16:creationId xmlns:a16="http://schemas.microsoft.com/office/drawing/2014/main" id="{4A8492A9-5319-45AB-A1DB-5ACD79631254}"/>
              </a:ext>
            </a:extLst>
          </p:cNvPr>
          <p:cNvSpPr txBox="1"/>
          <p:nvPr/>
        </p:nvSpPr>
        <p:spPr>
          <a:xfrm>
            <a:off x="9447438" y="5972974"/>
            <a:ext cx="1069524" cy="261610"/>
          </a:xfrm>
          <a:prstGeom prst="rect">
            <a:avLst/>
          </a:prstGeom>
          <a:noFill/>
        </p:spPr>
        <p:txBody>
          <a:bodyPr wrap="none" rtlCol="0">
            <a:spAutoFit/>
          </a:bodyPr>
          <a:lstStyle/>
          <a:p>
            <a:r>
              <a:rPr lang="en-US" sz="1050" dirty="0">
                <a:solidFill>
                  <a:schemeClr val="tx1">
                    <a:lumMod val="50000"/>
                    <a:lumOff val="50000"/>
                  </a:schemeClr>
                </a:solidFill>
              </a:rPr>
              <a:t>Source: CDC</a:t>
            </a:r>
          </a:p>
        </p:txBody>
      </p:sp>
    </p:spTree>
    <p:extLst>
      <p:ext uri="{BB962C8B-B14F-4D97-AF65-F5344CB8AC3E}">
        <p14:creationId xmlns:p14="http://schemas.microsoft.com/office/powerpoint/2010/main" val="4093317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olecular glass structure">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a:blip r:embed="rId2"/>
          <a:srcRect l="22486" r="22486"/>
          <a:stretch/>
        </p:blipFill>
        <p:spPr>
          <a:xfrm>
            <a:off x="-9153" y="0"/>
            <a:ext cx="6105136" cy="6240787"/>
          </a:xfrm>
        </p:spPr>
      </p:pic>
      <p:pic>
        <p:nvPicPr>
          <p:cNvPr id="9" name="Picture Placeholder 8" descr="Two surgeons reviewing an x-ray">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l="4449" t="-80" r="14652" b="80"/>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Topic two</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Pneumonia diagnosis</a:t>
            </a:r>
          </a:p>
        </p:txBody>
      </p:sp>
    </p:spTree>
    <p:extLst>
      <p:ext uri="{BB962C8B-B14F-4D97-AF65-F5344CB8AC3E}">
        <p14:creationId xmlns:p14="http://schemas.microsoft.com/office/powerpoint/2010/main" val="63646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r>
              <a:rPr lang="en-US" dirty="0"/>
              <a:t>Bronchopneumonia</a:t>
            </a:r>
          </a:p>
        </p:txBody>
      </p:sp>
      <p:sp>
        <p:nvSpPr>
          <p:cNvPr id="12" name="Content Placeholder 11">
            <a:extLst>
              <a:ext uri="{FF2B5EF4-FFF2-40B4-BE49-F238E27FC236}">
                <a16:creationId xmlns:a16="http://schemas.microsoft.com/office/drawing/2014/main" id="{4F6CC4A5-D34A-45C0-8256-73156F0EA7F8}"/>
              </a:ext>
            </a:extLst>
          </p:cNvPr>
          <p:cNvSpPr>
            <a:spLocks noGrp="1"/>
          </p:cNvSpPr>
          <p:nvPr>
            <p:ph sz="half" idx="1"/>
          </p:nvPr>
        </p:nvSpPr>
        <p:spPr>
          <a:xfrm>
            <a:off x="838200" y="3116062"/>
            <a:ext cx="4937760" cy="3056138"/>
          </a:xfrm>
        </p:spPr>
        <p:txBody>
          <a:bodyPr/>
          <a:lstStyle/>
          <a:p>
            <a:r>
              <a:rPr lang="en-US" dirty="0"/>
              <a:t>Patchy areas</a:t>
            </a:r>
          </a:p>
          <a:p>
            <a:r>
              <a:rPr lang="en-US" dirty="0"/>
              <a:t>Spreads throughout lungs</a:t>
            </a:r>
          </a:p>
        </p:txBody>
      </p:sp>
      <p:pic>
        <p:nvPicPr>
          <p:cNvPr id="11" name="Content Placeholder 10" descr="A close - up of a person's chest&#10;&#10;Description automatically generated with low confidence">
            <a:extLst>
              <a:ext uri="{FF2B5EF4-FFF2-40B4-BE49-F238E27FC236}">
                <a16:creationId xmlns:a16="http://schemas.microsoft.com/office/drawing/2014/main" id="{A0FC35E2-F760-4B58-AF9A-FED1876FD0B7}"/>
              </a:ext>
            </a:extLst>
          </p:cNvPr>
          <p:cNvPicPr>
            <a:picLocks noGrp="1" noChangeAspect="1"/>
          </p:cNvPicPr>
          <p:nvPr>
            <p:ph sz="half" idx="2"/>
          </p:nvPr>
        </p:nvPicPr>
        <p:blipFill>
          <a:blip r:embed="rId2"/>
          <a:stretch>
            <a:fillRect/>
          </a:stretch>
        </p:blipFill>
        <p:spPr>
          <a:xfrm>
            <a:off x="6621688" y="2011363"/>
            <a:ext cx="4533449"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dirty="0"/>
              <a:t>Pneumonia X Rays</a:t>
            </a:r>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8</a:t>
            </a:fld>
            <a:endParaRPr lang="en-US" dirty="0"/>
          </a:p>
        </p:txBody>
      </p:sp>
      <p:sp>
        <p:nvSpPr>
          <p:cNvPr id="15" name="Text Placeholder 2">
            <a:extLst>
              <a:ext uri="{FF2B5EF4-FFF2-40B4-BE49-F238E27FC236}">
                <a16:creationId xmlns:a16="http://schemas.microsoft.com/office/drawing/2014/main" id="{29F99839-90C0-4A62-8BE7-C48400FD10D4}"/>
              </a:ext>
            </a:extLst>
          </p:cNvPr>
          <p:cNvSpPr txBox="1">
            <a:spLocks/>
          </p:cNvSpPr>
          <p:nvPr/>
        </p:nvSpPr>
        <p:spPr>
          <a:xfrm>
            <a:off x="839788" y="2011680"/>
            <a:ext cx="4937760" cy="950976"/>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sz="2800" b="1" i="0" u="none" strike="noStrike" kern="1200" cap="none" spc="0" normalizeH="0" baseline="0" noProof="0" dirty="0">
                <a:ln>
                  <a:noFill/>
                </a:ln>
                <a:solidFill>
                  <a:prstClr val="black"/>
                </a:solidFill>
                <a:effectLst/>
                <a:uLnTx/>
                <a:uFillTx/>
                <a:latin typeface="Century Gothic"/>
                <a:ea typeface="+mn-ea"/>
                <a:cs typeface="+mn-cs"/>
              </a:rPr>
              <a:t>Characteristics</a:t>
            </a:r>
            <a:endParaRPr lang="en-US" dirty="0"/>
          </a:p>
        </p:txBody>
      </p:sp>
    </p:spTree>
    <p:extLst>
      <p:ext uri="{BB962C8B-B14F-4D97-AF65-F5344CB8AC3E}">
        <p14:creationId xmlns:p14="http://schemas.microsoft.com/office/powerpoint/2010/main" val="420579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5309F-A4B6-4416-8257-E2BB08BBFC38}"/>
              </a:ext>
            </a:extLst>
          </p:cNvPr>
          <p:cNvSpPr>
            <a:spLocks noGrp="1"/>
          </p:cNvSpPr>
          <p:nvPr>
            <p:ph type="title"/>
          </p:nvPr>
        </p:nvSpPr>
        <p:spPr/>
        <p:txBody>
          <a:bodyPr/>
          <a:lstStyle/>
          <a:p>
            <a:r>
              <a:rPr lang="en-US" dirty="0"/>
              <a:t>Atypical pneumonia</a:t>
            </a:r>
          </a:p>
        </p:txBody>
      </p:sp>
      <p:sp>
        <p:nvSpPr>
          <p:cNvPr id="12" name="Content Placeholder 11">
            <a:extLst>
              <a:ext uri="{FF2B5EF4-FFF2-40B4-BE49-F238E27FC236}">
                <a16:creationId xmlns:a16="http://schemas.microsoft.com/office/drawing/2014/main" id="{4F6CC4A5-D34A-45C0-8256-73156F0EA7F8}"/>
              </a:ext>
            </a:extLst>
          </p:cNvPr>
          <p:cNvSpPr>
            <a:spLocks noGrp="1"/>
          </p:cNvSpPr>
          <p:nvPr>
            <p:ph sz="half" idx="1"/>
          </p:nvPr>
        </p:nvSpPr>
        <p:spPr>
          <a:xfrm>
            <a:off x="838200" y="3116062"/>
            <a:ext cx="4937760" cy="3056138"/>
          </a:xfrm>
        </p:spPr>
        <p:txBody>
          <a:bodyPr/>
          <a:lstStyle/>
          <a:p>
            <a:r>
              <a:rPr lang="en-US" dirty="0"/>
              <a:t>Spreads throughout lungs</a:t>
            </a:r>
          </a:p>
          <a:p>
            <a:r>
              <a:rPr lang="en-US" dirty="0"/>
              <a:t>Concentrates in the perihilar region of the lungs</a:t>
            </a:r>
          </a:p>
        </p:txBody>
      </p:sp>
      <p:pic>
        <p:nvPicPr>
          <p:cNvPr id="11" name="Content Placeholder 10">
            <a:extLst>
              <a:ext uri="{FF2B5EF4-FFF2-40B4-BE49-F238E27FC236}">
                <a16:creationId xmlns:a16="http://schemas.microsoft.com/office/drawing/2014/main" id="{A0FC35E2-F760-4B58-AF9A-FED1876FD0B7}"/>
              </a:ext>
            </a:extLst>
          </p:cNvPr>
          <p:cNvPicPr>
            <a:picLocks noGrp="1" noChangeAspect="1"/>
          </p:cNvPicPr>
          <p:nvPr>
            <p:ph sz="half" idx="2"/>
          </p:nvPr>
        </p:nvPicPr>
        <p:blipFill>
          <a:blip r:embed="rId2"/>
          <a:srcRect/>
          <a:stretch/>
        </p:blipFill>
        <p:spPr>
          <a:xfrm>
            <a:off x="6807994" y="2011363"/>
            <a:ext cx="4160837" cy="4160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ate Placeholder 6">
            <a:extLst>
              <a:ext uri="{FF2B5EF4-FFF2-40B4-BE49-F238E27FC236}">
                <a16:creationId xmlns:a16="http://schemas.microsoft.com/office/drawing/2014/main" id="{8F886026-30DC-4DE4-A13C-65F77596957C}"/>
              </a:ext>
            </a:extLst>
          </p:cNvPr>
          <p:cNvSpPr>
            <a:spLocks noGrp="1"/>
          </p:cNvSpPr>
          <p:nvPr>
            <p:ph type="dt" sz="half" idx="10"/>
          </p:nvPr>
        </p:nvSpPr>
        <p:spPr/>
        <p:txBody>
          <a:bodyPr/>
          <a:lstStyle/>
          <a:p>
            <a:r>
              <a:rPr lang="en-US" dirty="0"/>
              <a:t>2/1/2021</a:t>
            </a:r>
          </a:p>
        </p:txBody>
      </p:sp>
      <p:sp>
        <p:nvSpPr>
          <p:cNvPr id="8" name="Footer Placeholder 7">
            <a:extLst>
              <a:ext uri="{FF2B5EF4-FFF2-40B4-BE49-F238E27FC236}">
                <a16:creationId xmlns:a16="http://schemas.microsoft.com/office/drawing/2014/main" id="{174E4AF7-EA5D-49CF-8497-24EFC32A58D4}"/>
              </a:ext>
            </a:extLst>
          </p:cNvPr>
          <p:cNvSpPr>
            <a:spLocks noGrp="1"/>
          </p:cNvSpPr>
          <p:nvPr>
            <p:ph type="ftr" sz="quarter" idx="11"/>
          </p:nvPr>
        </p:nvSpPr>
        <p:spPr/>
        <p:txBody>
          <a:bodyPr/>
          <a:lstStyle/>
          <a:p>
            <a:r>
              <a:rPr lang="en-US" dirty="0"/>
              <a:t>Pneumonia X Rays</a:t>
            </a:r>
          </a:p>
        </p:txBody>
      </p:sp>
      <p:sp>
        <p:nvSpPr>
          <p:cNvPr id="9" name="Slide Number Placeholder 8">
            <a:extLst>
              <a:ext uri="{FF2B5EF4-FFF2-40B4-BE49-F238E27FC236}">
                <a16:creationId xmlns:a16="http://schemas.microsoft.com/office/drawing/2014/main" id="{1D7BEFF7-88BD-407F-A354-B75AD08B318C}"/>
              </a:ext>
            </a:extLst>
          </p:cNvPr>
          <p:cNvSpPr>
            <a:spLocks noGrp="1"/>
          </p:cNvSpPr>
          <p:nvPr>
            <p:ph type="sldNum" sz="quarter" idx="12"/>
          </p:nvPr>
        </p:nvSpPr>
        <p:spPr/>
        <p:txBody>
          <a:bodyPr/>
          <a:lstStyle/>
          <a:p>
            <a:fld id="{B9713C8C-8E70-45D5-AE59-23E60168254E}" type="slidenum">
              <a:rPr lang="en-US" smtClean="0"/>
              <a:t>9</a:t>
            </a:fld>
            <a:endParaRPr lang="en-US" dirty="0"/>
          </a:p>
        </p:txBody>
      </p:sp>
      <p:sp>
        <p:nvSpPr>
          <p:cNvPr id="15" name="Text Placeholder 2">
            <a:extLst>
              <a:ext uri="{FF2B5EF4-FFF2-40B4-BE49-F238E27FC236}">
                <a16:creationId xmlns:a16="http://schemas.microsoft.com/office/drawing/2014/main" id="{29F99839-90C0-4A62-8BE7-C48400FD10D4}"/>
              </a:ext>
            </a:extLst>
          </p:cNvPr>
          <p:cNvSpPr txBox="1">
            <a:spLocks/>
          </p:cNvSpPr>
          <p:nvPr/>
        </p:nvSpPr>
        <p:spPr>
          <a:xfrm>
            <a:off x="839788" y="2011680"/>
            <a:ext cx="4937760" cy="950976"/>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sz="2800" b="1" i="0" u="none" strike="noStrike" kern="1200" cap="none" spc="0" normalizeH="0" baseline="0" noProof="0" dirty="0">
                <a:ln>
                  <a:noFill/>
                </a:ln>
                <a:solidFill>
                  <a:prstClr val="black"/>
                </a:solidFill>
                <a:effectLst/>
                <a:uLnTx/>
                <a:uFillTx/>
                <a:latin typeface="Century Gothic"/>
                <a:ea typeface="+mn-ea"/>
                <a:cs typeface="+mn-cs"/>
              </a:rPr>
              <a:t>Characteristics</a:t>
            </a:r>
            <a:endParaRPr lang="en-US" dirty="0"/>
          </a:p>
        </p:txBody>
      </p:sp>
    </p:spTree>
    <p:extLst>
      <p:ext uri="{BB962C8B-B14F-4D97-AF65-F5344CB8AC3E}">
        <p14:creationId xmlns:p14="http://schemas.microsoft.com/office/powerpoint/2010/main" val="1348334404"/>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178</TotalTime>
  <Words>342</Words>
  <Application>Microsoft Office PowerPoint</Application>
  <PresentationFormat>Widescreen</PresentationFormat>
  <Paragraphs>100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Copperplate Gothic Bold</vt:lpstr>
      <vt:lpstr>Elephant</vt:lpstr>
      <vt:lpstr>Brush</vt:lpstr>
      <vt:lpstr>Pneumonia X Rays Using Neural Networks to Identify Pneumonia in Chest X Rays</vt:lpstr>
      <vt:lpstr>About 50,000 people die from pneumonia each year in the United States.</vt:lpstr>
      <vt:lpstr>Agenda</vt:lpstr>
      <vt:lpstr>Topic one</vt:lpstr>
      <vt:lpstr>What is pneumonia?</vt:lpstr>
      <vt:lpstr>Count</vt:lpstr>
      <vt:lpstr>Topic two</vt:lpstr>
      <vt:lpstr>Bronchopneumonia</vt:lpstr>
      <vt:lpstr>Atypical pneumonia</vt:lpstr>
      <vt:lpstr>Lobar pneumonia</vt:lpstr>
      <vt:lpstr>Topic Three</vt:lpstr>
      <vt:lpstr>Chest X Rays</vt:lpstr>
      <vt:lpstr>Process</vt:lpstr>
      <vt:lpstr>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Brush</dc:title>
  <dc:creator>Edward De Jesus</dc:creator>
  <cp:lastModifiedBy>Edward De Jesus</cp:lastModifiedBy>
  <cp:revision>28</cp:revision>
  <dcterms:created xsi:type="dcterms:W3CDTF">2021-01-30T20:45:18Z</dcterms:created>
  <dcterms:modified xsi:type="dcterms:W3CDTF">2021-02-01T13:57:45Z</dcterms:modified>
</cp:coreProperties>
</file>